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2"/>
  </p:notesMasterIdLst>
  <p:sldIdLst>
    <p:sldId id="256" r:id="rId3"/>
    <p:sldId id="264" r:id="rId4"/>
    <p:sldId id="261" r:id="rId5"/>
    <p:sldId id="262" r:id="rId6"/>
    <p:sldId id="258" r:id="rId7"/>
    <p:sldId id="265" r:id="rId8"/>
    <p:sldId id="260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0FE9-0B05-44A1-8E28-B3DBBEE66BAB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B03D-52F8-45FC-9D51-CC9AF1B89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2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ru-RU" sz="4800" b="1" kern="1200" noProof="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Добро пожаловать!</a:t>
            </a:r>
            <a:endParaRPr lang="ru-R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ru-RU" sz="27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Социальные мастерские</a:t>
            </a:r>
            <a:endParaRPr lang="ru-RU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Мастерские организованы в г. Минске </a:t>
            </a:r>
          </a:p>
          <a:p>
            <a:r>
              <a:rPr lang="ru-RU" dirty="0"/>
              <a:t>На территории храма иконы Божией Матери «Всех скорбящих Радость»</a:t>
            </a:r>
          </a:p>
          <a:p>
            <a:r>
              <a:rPr lang="ru-RU" dirty="0"/>
              <a:t>Мастерские – это новый взгляд на </a:t>
            </a:r>
            <a:r>
              <a:rPr lang="ru-RU" dirty="0" smtClean="0"/>
              <a:t>мир людей </a:t>
            </a:r>
            <a:r>
              <a:rPr lang="ru-RU" dirty="0"/>
              <a:t>с ограниченными возможностями</a:t>
            </a:r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8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1997 год. В здании учебного корпуса были оборудованы временные мастерские для работы людей с умственными и физическими особенностями развития. Первые 7 сотрудников с ограничениями стали работать в типографии и швейной мастерской. Это </a:t>
            </a:r>
            <a:r>
              <a:rPr lang="ru-RU" dirty="0" smtClean="0"/>
              <a:t>был </a:t>
            </a:r>
            <a:r>
              <a:rPr lang="ru-RU" dirty="0"/>
              <a:t>первый опыт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1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11404" y="1052737"/>
            <a:ext cx="735516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Марина </a:t>
            </a:r>
            <a:r>
              <a:rPr lang="ru-RU" dirty="0" smtClean="0"/>
              <a:t>Кравцова</a:t>
            </a:r>
            <a:r>
              <a:rPr lang="ru-RU" dirty="0" smtClean="0"/>
              <a:t> и Игорь </a:t>
            </a:r>
            <a:r>
              <a:rPr lang="ru-RU" dirty="0" err="1" smtClean="0"/>
              <a:t>Корыстылев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Создатели социальных мастерских</a:t>
            </a:r>
            <a:endParaRPr lang="ru-RU" sz="3200" dirty="0"/>
          </a:p>
        </p:txBody>
      </p:sp>
      <p:pic>
        <p:nvPicPr>
          <p:cNvPr id="1026" name="Picture 2" descr="C:\Users\Valera\Desktop\опгн\V_Sotsialnih_masterskih_otprazdnovali_Rogdestvo_Hristovo_20180109130455000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799"/>
            <a:ext cx="6120680" cy="40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/>
          </a:bodyPr>
          <a:lstStyle/>
          <a:p>
            <a:r>
              <a:rPr lang="ru-RU" noProof="0" dirty="0" smtClean="0"/>
              <a:t>Основная цель- создать возможности для духовного возрождения, реабилитации и возврата в общество взрослых людей, имеющих особенности развития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220886"/>
          </a:xfrm>
        </p:spPr>
        <p:txBody>
          <a:bodyPr>
            <a:normAutofit fontScale="90000"/>
          </a:bodyPr>
          <a:lstStyle/>
          <a:p>
            <a:endParaRPr lang="ru-RU" noProof="0" dirty="0"/>
          </a:p>
        </p:txBody>
      </p:sp>
      <p:pic>
        <p:nvPicPr>
          <p:cNvPr id="2050" name="Picture 2" descr="C:\Users\Valera\Desktop\опгн\studenti_20170405142313001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427415" cy="35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6632"/>
            <a:ext cx="8352928" cy="5328592"/>
          </a:xfrm>
        </p:spPr>
        <p:txBody>
          <a:bodyPr/>
          <a:lstStyle/>
          <a:p>
            <a:r>
              <a:rPr lang="ru-RU" dirty="0"/>
              <a:t>Всего в этом приходе оборудовано 90 рабочих мест.  В зависимости от своих умений и способностей сотрудник может выбрать работу в понравившейся ему мастерской.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8686800" y="1417638"/>
            <a:ext cx="493712" cy="427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Valera\Desktop\опгн\Rukovoditeli_TsKROiR_Minskoy_oblasti_perenimali_opit_20171213110802004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57979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8913168" cy="4525963"/>
          </a:xfrm>
        </p:spPr>
        <p:txBody>
          <a:bodyPr>
            <a:normAutofit/>
          </a:bodyPr>
          <a:lstStyle/>
          <a:p>
            <a:r>
              <a:rPr lang="ru-RU" sz="2400" noProof="0" dirty="0" smtClean="0"/>
              <a:t>Основным источником существования мастерских были и остаются благотворители, которые помогают денежными средствами, материалами или размещением заказов.</a:t>
            </a:r>
          </a:p>
          <a:p>
            <a:r>
              <a:rPr lang="ru-RU" sz="2400" dirty="0" smtClean="0"/>
              <a:t>В мастерские принимаются люди старше 18 лет с такими недугами, как олигофрения, ДЦП, синдром Дауна, эпилепсия</a:t>
            </a:r>
            <a:endParaRPr lang="ru-RU" sz="2400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8686800" y="1371918"/>
            <a:ext cx="2077888" cy="45719"/>
          </a:xfrm>
        </p:spPr>
        <p:txBody>
          <a:bodyPr>
            <a:normAutofit fontScale="90000"/>
          </a:bodyPr>
          <a:lstStyle/>
          <a:p>
            <a:endParaRPr lang="ru-RU" noProof="0" dirty="0"/>
          </a:p>
        </p:txBody>
      </p:sp>
      <p:pic>
        <p:nvPicPr>
          <p:cNvPr id="4098" name="Picture 2" descr="C:\Users\Valera\Desktop\опгн\Minskie_Sotsialnie_masterskie_posetili_zamestiteli_direktorov_20171017084841008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5305824" cy="35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Мастерские-это право человека с ограниченными возможностями достигнуть максимума своего развития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Valera\Desktop\опгн\studenti_20170405142313001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09638"/>
            <a:ext cx="5236935" cy="346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ВНИМАНИЕ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8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D70226-D308-4961-9A98-7EF9D12BB6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180</Words>
  <Application>Microsoft Office PowerPoint</Application>
  <PresentationFormat>Экран (4:3)</PresentationFormat>
  <Paragraphs>19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Добро пожаловать!</vt:lpstr>
      <vt:lpstr>История</vt:lpstr>
      <vt:lpstr>Презентация PowerPoint</vt:lpstr>
      <vt:lpstr>Создатели социальных мастерских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2018-01-23T11:42:57Z</dcterms:created>
  <dcterms:modified xsi:type="dcterms:W3CDTF">2018-01-23T16:42:19Z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TC102202129990</vt:lpwstr>
  </property>
</Properties>
</file>