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966BB-BDA9-48E6-9263-BC2060D73D0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CC68B5E-947D-44FC-BAD5-5212D8CF99DD}">
      <dgm:prSet/>
      <dgm:spPr/>
      <dgm:t>
        <a:bodyPr/>
        <a:lstStyle/>
        <a:p>
          <a:pPr rtl="0"/>
          <a:r>
            <a:rPr lang="ru-RU" smtClean="0"/>
            <a:t>Личностная включенность в нее обучающихся</a:t>
          </a:r>
          <a:endParaRPr lang="ru-RU"/>
        </a:p>
      </dgm:t>
    </dgm:pt>
    <dgm:pt modelId="{BE78547E-E021-45F6-81BD-A0ED475CCF67}" type="parTrans" cxnId="{39F63CAA-A23D-4AC8-AF0E-B31F17353EED}">
      <dgm:prSet/>
      <dgm:spPr/>
      <dgm:t>
        <a:bodyPr/>
        <a:lstStyle/>
        <a:p>
          <a:endParaRPr lang="ru-RU"/>
        </a:p>
      </dgm:t>
    </dgm:pt>
    <dgm:pt modelId="{30A8506E-2762-4C60-B175-526F6BC4856B}" type="sibTrans" cxnId="{39F63CAA-A23D-4AC8-AF0E-B31F17353EED}">
      <dgm:prSet/>
      <dgm:spPr/>
      <dgm:t>
        <a:bodyPr/>
        <a:lstStyle/>
        <a:p>
          <a:endParaRPr lang="ru-RU"/>
        </a:p>
      </dgm:t>
    </dgm:pt>
    <dgm:pt modelId="{7E38B742-9477-4E30-825D-27ECA4491E10}">
      <dgm:prSet/>
      <dgm:spPr/>
      <dgm:t>
        <a:bodyPr/>
        <a:lstStyle/>
        <a:p>
          <a:pPr rtl="0"/>
          <a:r>
            <a:rPr lang="ru-RU" smtClean="0"/>
            <a:t>Сознательное отношение к учебе</a:t>
          </a:r>
          <a:endParaRPr lang="ru-RU"/>
        </a:p>
      </dgm:t>
    </dgm:pt>
    <dgm:pt modelId="{026C19F6-059E-4858-BFFB-4BB449194FB3}" type="parTrans" cxnId="{68037CD2-5484-43A7-BC6F-50218E3D1F6C}">
      <dgm:prSet/>
      <dgm:spPr/>
      <dgm:t>
        <a:bodyPr/>
        <a:lstStyle/>
        <a:p>
          <a:endParaRPr lang="ru-RU"/>
        </a:p>
      </dgm:t>
    </dgm:pt>
    <dgm:pt modelId="{B9EBE003-5F72-4D2A-882F-F6CC77F9E214}" type="sibTrans" cxnId="{68037CD2-5484-43A7-BC6F-50218E3D1F6C}">
      <dgm:prSet/>
      <dgm:spPr/>
      <dgm:t>
        <a:bodyPr/>
        <a:lstStyle/>
        <a:p>
          <a:endParaRPr lang="ru-RU"/>
        </a:p>
      </dgm:t>
    </dgm:pt>
    <dgm:pt modelId="{7DAE941E-2833-40C2-96D6-4E37577B2224}">
      <dgm:prSet/>
      <dgm:spPr/>
      <dgm:t>
        <a:bodyPr/>
        <a:lstStyle/>
        <a:p>
          <a:pPr rtl="0"/>
          <a:r>
            <a:rPr lang="ru-RU" smtClean="0"/>
            <a:t>Активность</a:t>
          </a:r>
          <a:endParaRPr lang="ru-RU"/>
        </a:p>
      </dgm:t>
    </dgm:pt>
    <dgm:pt modelId="{9EA78E86-8CDF-4B2B-809B-3610373398F8}" type="parTrans" cxnId="{BBC6FCDA-CDA7-40E9-8F48-17A47C057A30}">
      <dgm:prSet/>
      <dgm:spPr/>
      <dgm:t>
        <a:bodyPr/>
        <a:lstStyle/>
        <a:p>
          <a:endParaRPr lang="ru-RU"/>
        </a:p>
      </dgm:t>
    </dgm:pt>
    <dgm:pt modelId="{32B470E7-11D5-4441-BFD1-96ADAF7F2631}" type="sibTrans" cxnId="{BBC6FCDA-CDA7-40E9-8F48-17A47C057A30}">
      <dgm:prSet/>
      <dgm:spPr/>
      <dgm:t>
        <a:bodyPr/>
        <a:lstStyle/>
        <a:p>
          <a:endParaRPr lang="ru-RU"/>
        </a:p>
      </dgm:t>
    </dgm:pt>
    <dgm:pt modelId="{FF5644F5-83C3-4318-82AC-3BEC62041DC1}">
      <dgm:prSet/>
      <dgm:spPr/>
      <dgm:t>
        <a:bodyPr/>
        <a:lstStyle/>
        <a:p>
          <a:pPr rtl="0"/>
          <a:r>
            <a:rPr lang="ru-RU" smtClean="0"/>
            <a:t>Инициативность </a:t>
          </a:r>
          <a:endParaRPr lang="ru-RU"/>
        </a:p>
      </dgm:t>
    </dgm:pt>
    <dgm:pt modelId="{10A1FD74-ADA6-4081-9F50-3091D7E3D64B}" type="parTrans" cxnId="{21F0A592-8CDD-483E-9DA6-938FAB8A6FEE}">
      <dgm:prSet/>
      <dgm:spPr/>
      <dgm:t>
        <a:bodyPr/>
        <a:lstStyle/>
        <a:p>
          <a:endParaRPr lang="ru-RU"/>
        </a:p>
      </dgm:t>
    </dgm:pt>
    <dgm:pt modelId="{B02C547B-0E29-4012-B8D4-BCE0DD71FAE9}" type="sibTrans" cxnId="{21F0A592-8CDD-483E-9DA6-938FAB8A6FEE}">
      <dgm:prSet/>
      <dgm:spPr/>
      <dgm:t>
        <a:bodyPr/>
        <a:lstStyle/>
        <a:p>
          <a:endParaRPr lang="ru-RU"/>
        </a:p>
      </dgm:t>
    </dgm:pt>
    <dgm:pt modelId="{9E17A230-861E-4386-A7C8-CB389ADF64D6}" type="pres">
      <dgm:prSet presAssocID="{C04966BB-BDA9-48E6-9263-BC2060D73D0B}" presName="compositeShape" presStyleCnt="0">
        <dgm:presLayoutVars>
          <dgm:dir/>
          <dgm:resizeHandles/>
        </dgm:presLayoutVars>
      </dgm:prSet>
      <dgm:spPr/>
    </dgm:pt>
    <dgm:pt modelId="{26824949-982C-4FFE-A556-8FB7CA3401A7}" type="pres">
      <dgm:prSet presAssocID="{C04966BB-BDA9-48E6-9263-BC2060D73D0B}" presName="pyramid" presStyleLbl="node1" presStyleIdx="0" presStyleCnt="1"/>
      <dgm:spPr/>
    </dgm:pt>
    <dgm:pt modelId="{7C63B7B1-27A7-4C6D-B6D7-3DE2FCAF338E}" type="pres">
      <dgm:prSet presAssocID="{C04966BB-BDA9-48E6-9263-BC2060D73D0B}" presName="theList" presStyleCnt="0"/>
      <dgm:spPr/>
    </dgm:pt>
    <dgm:pt modelId="{F8DF4A59-7414-4B7D-AC77-D71F6DCBC3F1}" type="pres">
      <dgm:prSet presAssocID="{1CC68B5E-947D-44FC-BAD5-5212D8CF99DD}" presName="aNode" presStyleLbl="fgAcc1" presStyleIdx="0" presStyleCnt="4">
        <dgm:presLayoutVars>
          <dgm:bulletEnabled val="1"/>
        </dgm:presLayoutVars>
      </dgm:prSet>
      <dgm:spPr/>
    </dgm:pt>
    <dgm:pt modelId="{43A3449F-8AB8-4241-9C5C-47E009A93C8C}" type="pres">
      <dgm:prSet presAssocID="{1CC68B5E-947D-44FC-BAD5-5212D8CF99DD}" presName="aSpace" presStyleCnt="0"/>
      <dgm:spPr/>
    </dgm:pt>
    <dgm:pt modelId="{447C4363-CA08-4F5C-A21A-717D0264B59E}" type="pres">
      <dgm:prSet presAssocID="{7E38B742-9477-4E30-825D-27ECA4491E10}" presName="aNode" presStyleLbl="fgAcc1" presStyleIdx="1" presStyleCnt="4">
        <dgm:presLayoutVars>
          <dgm:bulletEnabled val="1"/>
        </dgm:presLayoutVars>
      </dgm:prSet>
      <dgm:spPr/>
    </dgm:pt>
    <dgm:pt modelId="{20A92BFF-86EC-4FA1-B841-D6F073753E4F}" type="pres">
      <dgm:prSet presAssocID="{7E38B742-9477-4E30-825D-27ECA4491E10}" presName="aSpace" presStyleCnt="0"/>
      <dgm:spPr/>
    </dgm:pt>
    <dgm:pt modelId="{C167287A-BFEC-4469-BB48-2F18ADC19D72}" type="pres">
      <dgm:prSet presAssocID="{7DAE941E-2833-40C2-96D6-4E37577B2224}" presName="aNode" presStyleLbl="fgAcc1" presStyleIdx="2" presStyleCnt="4">
        <dgm:presLayoutVars>
          <dgm:bulletEnabled val="1"/>
        </dgm:presLayoutVars>
      </dgm:prSet>
      <dgm:spPr/>
    </dgm:pt>
    <dgm:pt modelId="{A7B2AB9C-419A-4E30-A95D-967BD846437E}" type="pres">
      <dgm:prSet presAssocID="{7DAE941E-2833-40C2-96D6-4E37577B2224}" presName="aSpace" presStyleCnt="0"/>
      <dgm:spPr/>
    </dgm:pt>
    <dgm:pt modelId="{E57E6B74-9F09-4DEA-B6B5-594305E13FDF}" type="pres">
      <dgm:prSet presAssocID="{FF5644F5-83C3-4318-82AC-3BEC62041DC1}" presName="aNode" presStyleLbl="fgAcc1" presStyleIdx="3" presStyleCnt="4">
        <dgm:presLayoutVars>
          <dgm:bulletEnabled val="1"/>
        </dgm:presLayoutVars>
      </dgm:prSet>
      <dgm:spPr/>
    </dgm:pt>
    <dgm:pt modelId="{7F88DEC6-FC87-4D6F-883F-B554010EF2CB}" type="pres">
      <dgm:prSet presAssocID="{FF5644F5-83C3-4318-82AC-3BEC62041DC1}" presName="aSpace" presStyleCnt="0"/>
      <dgm:spPr/>
    </dgm:pt>
  </dgm:ptLst>
  <dgm:cxnLst>
    <dgm:cxn modelId="{68037CD2-5484-43A7-BC6F-50218E3D1F6C}" srcId="{C04966BB-BDA9-48E6-9263-BC2060D73D0B}" destId="{7E38B742-9477-4E30-825D-27ECA4491E10}" srcOrd="1" destOrd="0" parTransId="{026C19F6-059E-4858-BFFB-4BB449194FB3}" sibTransId="{B9EBE003-5F72-4D2A-882F-F6CC77F9E214}"/>
    <dgm:cxn modelId="{F7CF251E-CDD1-4E9F-9F13-A4F487CC32EB}" type="presOf" srcId="{FF5644F5-83C3-4318-82AC-3BEC62041DC1}" destId="{E57E6B74-9F09-4DEA-B6B5-594305E13FDF}" srcOrd="0" destOrd="0" presId="urn:microsoft.com/office/officeart/2005/8/layout/pyramid2"/>
    <dgm:cxn modelId="{39F63CAA-A23D-4AC8-AF0E-B31F17353EED}" srcId="{C04966BB-BDA9-48E6-9263-BC2060D73D0B}" destId="{1CC68B5E-947D-44FC-BAD5-5212D8CF99DD}" srcOrd="0" destOrd="0" parTransId="{BE78547E-E021-45F6-81BD-A0ED475CCF67}" sibTransId="{30A8506E-2762-4C60-B175-526F6BC4856B}"/>
    <dgm:cxn modelId="{B18BC722-49DB-4DFF-B5C0-45065C51DF3D}" type="presOf" srcId="{7E38B742-9477-4E30-825D-27ECA4491E10}" destId="{447C4363-CA08-4F5C-A21A-717D0264B59E}" srcOrd="0" destOrd="0" presId="urn:microsoft.com/office/officeart/2005/8/layout/pyramid2"/>
    <dgm:cxn modelId="{82082275-759B-406D-8C54-E0B45BEE801A}" type="presOf" srcId="{1CC68B5E-947D-44FC-BAD5-5212D8CF99DD}" destId="{F8DF4A59-7414-4B7D-AC77-D71F6DCBC3F1}" srcOrd="0" destOrd="0" presId="urn:microsoft.com/office/officeart/2005/8/layout/pyramid2"/>
    <dgm:cxn modelId="{21F0A592-8CDD-483E-9DA6-938FAB8A6FEE}" srcId="{C04966BB-BDA9-48E6-9263-BC2060D73D0B}" destId="{FF5644F5-83C3-4318-82AC-3BEC62041DC1}" srcOrd="3" destOrd="0" parTransId="{10A1FD74-ADA6-4081-9F50-3091D7E3D64B}" sibTransId="{B02C547B-0E29-4012-B8D4-BCE0DD71FAE9}"/>
    <dgm:cxn modelId="{EAF8B54D-B51D-454E-A633-C994B4C0BF83}" type="presOf" srcId="{C04966BB-BDA9-48E6-9263-BC2060D73D0B}" destId="{9E17A230-861E-4386-A7C8-CB389ADF64D6}" srcOrd="0" destOrd="0" presId="urn:microsoft.com/office/officeart/2005/8/layout/pyramid2"/>
    <dgm:cxn modelId="{C833576B-29B9-4ABC-BE1B-CC36637A4640}" type="presOf" srcId="{7DAE941E-2833-40C2-96D6-4E37577B2224}" destId="{C167287A-BFEC-4469-BB48-2F18ADC19D72}" srcOrd="0" destOrd="0" presId="urn:microsoft.com/office/officeart/2005/8/layout/pyramid2"/>
    <dgm:cxn modelId="{BBC6FCDA-CDA7-40E9-8F48-17A47C057A30}" srcId="{C04966BB-BDA9-48E6-9263-BC2060D73D0B}" destId="{7DAE941E-2833-40C2-96D6-4E37577B2224}" srcOrd="2" destOrd="0" parTransId="{9EA78E86-8CDF-4B2B-809B-3610373398F8}" sibTransId="{32B470E7-11D5-4441-BFD1-96ADAF7F2631}"/>
    <dgm:cxn modelId="{1EC6A849-C997-466B-8610-504965B4F616}" type="presParOf" srcId="{9E17A230-861E-4386-A7C8-CB389ADF64D6}" destId="{26824949-982C-4FFE-A556-8FB7CA3401A7}" srcOrd="0" destOrd="0" presId="urn:microsoft.com/office/officeart/2005/8/layout/pyramid2"/>
    <dgm:cxn modelId="{9B0C70B9-22BD-4BD4-864C-9DF918BAC041}" type="presParOf" srcId="{9E17A230-861E-4386-A7C8-CB389ADF64D6}" destId="{7C63B7B1-27A7-4C6D-B6D7-3DE2FCAF338E}" srcOrd="1" destOrd="0" presId="urn:microsoft.com/office/officeart/2005/8/layout/pyramid2"/>
    <dgm:cxn modelId="{BB737DDE-E633-440E-8887-F12EE5834A3B}" type="presParOf" srcId="{7C63B7B1-27A7-4C6D-B6D7-3DE2FCAF338E}" destId="{F8DF4A59-7414-4B7D-AC77-D71F6DCBC3F1}" srcOrd="0" destOrd="0" presId="urn:microsoft.com/office/officeart/2005/8/layout/pyramid2"/>
    <dgm:cxn modelId="{C3D88D89-826B-4719-BD54-123E4F346580}" type="presParOf" srcId="{7C63B7B1-27A7-4C6D-B6D7-3DE2FCAF338E}" destId="{43A3449F-8AB8-4241-9C5C-47E009A93C8C}" srcOrd="1" destOrd="0" presId="urn:microsoft.com/office/officeart/2005/8/layout/pyramid2"/>
    <dgm:cxn modelId="{D4D2478E-707E-476C-BF1A-36763A0B8DFE}" type="presParOf" srcId="{7C63B7B1-27A7-4C6D-B6D7-3DE2FCAF338E}" destId="{447C4363-CA08-4F5C-A21A-717D0264B59E}" srcOrd="2" destOrd="0" presId="urn:microsoft.com/office/officeart/2005/8/layout/pyramid2"/>
    <dgm:cxn modelId="{A8FD7597-B7F5-439A-87A3-916FC68131C2}" type="presParOf" srcId="{7C63B7B1-27A7-4C6D-B6D7-3DE2FCAF338E}" destId="{20A92BFF-86EC-4FA1-B841-D6F073753E4F}" srcOrd="3" destOrd="0" presId="urn:microsoft.com/office/officeart/2005/8/layout/pyramid2"/>
    <dgm:cxn modelId="{95C69523-740D-499D-A3FE-517B48FD22F1}" type="presParOf" srcId="{7C63B7B1-27A7-4C6D-B6D7-3DE2FCAF338E}" destId="{C167287A-BFEC-4469-BB48-2F18ADC19D72}" srcOrd="4" destOrd="0" presId="urn:microsoft.com/office/officeart/2005/8/layout/pyramid2"/>
    <dgm:cxn modelId="{BE6B0592-16A3-4A67-9B94-BAC57B894132}" type="presParOf" srcId="{7C63B7B1-27A7-4C6D-B6D7-3DE2FCAF338E}" destId="{A7B2AB9C-419A-4E30-A95D-967BD846437E}" srcOrd="5" destOrd="0" presId="urn:microsoft.com/office/officeart/2005/8/layout/pyramid2"/>
    <dgm:cxn modelId="{5ED5C908-1EA2-4826-97B1-68EEAC9CDD3C}" type="presParOf" srcId="{7C63B7B1-27A7-4C6D-B6D7-3DE2FCAF338E}" destId="{E57E6B74-9F09-4DEA-B6B5-594305E13FDF}" srcOrd="6" destOrd="0" presId="urn:microsoft.com/office/officeart/2005/8/layout/pyramid2"/>
    <dgm:cxn modelId="{3A323E54-394B-4480-BA07-037AA6319CB1}" type="presParOf" srcId="{7C63B7B1-27A7-4C6D-B6D7-3DE2FCAF338E}" destId="{7F88DEC6-FC87-4D6F-883F-B554010EF2C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DF772C-674A-4CAC-AE49-B81FF2DD8FE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E88A0D-F7C7-47F4-AF6C-E2807A9A5ABB}">
      <dgm:prSet custT="1"/>
      <dgm:spPr/>
      <dgm:t>
        <a:bodyPr/>
        <a:lstStyle/>
        <a:p>
          <a:pPr rtl="0"/>
          <a:r>
            <a:rPr lang="ru-RU" sz="1400" b="1" dirty="0" smtClean="0"/>
            <a:t>Профессиональная </a:t>
          </a:r>
          <a:endParaRPr lang="ru-RU" sz="1400" b="1" dirty="0"/>
        </a:p>
      </dgm:t>
    </dgm:pt>
    <dgm:pt modelId="{D0BF018E-4346-424D-A5CD-8A24EF0E54E5}" type="parTrans" cxnId="{9ABCDB4F-55C3-4007-AA60-A97B2801956A}">
      <dgm:prSet/>
      <dgm:spPr/>
      <dgm:t>
        <a:bodyPr/>
        <a:lstStyle/>
        <a:p>
          <a:endParaRPr lang="ru-RU"/>
        </a:p>
      </dgm:t>
    </dgm:pt>
    <dgm:pt modelId="{8FCB5B18-0F43-40D6-9EC4-97FDF40C531A}" type="sibTrans" cxnId="{9ABCDB4F-55C3-4007-AA60-A97B2801956A}">
      <dgm:prSet/>
      <dgm:spPr/>
      <dgm:t>
        <a:bodyPr/>
        <a:lstStyle/>
        <a:p>
          <a:endParaRPr lang="ru-RU"/>
        </a:p>
      </dgm:t>
    </dgm:pt>
    <dgm:pt modelId="{D77345CC-F1BF-416D-8425-423B9B7CC0E7}">
      <dgm:prSet custT="1"/>
      <dgm:spPr/>
      <dgm:t>
        <a:bodyPr/>
        <a:lstStyle/>
        <a:p>
          <a:pPr rtl="0"/>
          <a:r>
            <a:rPr lang="ru-RU" sz="1400" b="1" dirty="0" smtClean="0"/>
            <a:t>Социально-психологическая</a:t>
          </a:r>
          <a:endParaRPr lang="ru-RU" sz="1200" dirty="0"/>
        </a:p>
      </dgm:t>
    </dgm:pt>
    <dgm:pt modelId="{EC51334B-3DD8-49D4-AACE-0DB9406CB014}" type="parTrans" cxnId="{7376C9D4-E6E6-44C9-A104-5DA05FAF0910}">
      <dgm:prSet/>
      <dgm:spPr/>
      <dgm:t>
        <a:bodyPr/>
        <a:lstStyle/>
        <a:p>
          <a:endParaRPr lang="ru-RU"/>
        </a:p>
      </dgm:t>
    </dgm:pt>
    <dgm:pt modelId="{BCFC2B2C-A522-4E5A-8960-B6C3D00C7E74}" type="sibTrans" cxnId="{7376C9D4-E6E6-44C9-A104-5DA05FAF0910}">
      <dgm:prSet/>
      <dgm:spPr/>
      <dgm:t>
        <a:bodyPr/>
        <a:lstStyle/>
        <a:p>
          <a:endParaRPr lang="ru-RU"/>
        </a:p>
      </dgm:t>
    </dgm:pt>
    <dgm:pt modelId="{468C3733-5A64-4082-B6F3-E8D8FA8CD685}">
      <dgm:prSet custT="1"/>
      <dgm:spPr/>
      <dgm:t>
        <a:bodyPr/>
        <a:lstStyle/>
        <a:p>
          <a:pPr rtl="0"/>
          <a:r>
            <a:rPr lang="ru-RU" sz="1400" b="1" dirty="0" smtClean="0"/>
            <a:t>Дидактическая</a:t>
          </a:r>
          <a:r>
            <a:rPr lang="ru-RU" sz="1200" dirty="0" smtClean="0"/>
            <a:t> </a:t>
          </a:r>
          <a:endParaRPr lang="ru-RU" sz="1200" dirty="0"/>
        </a:p>
      </dgm:t>
    </dgm:pt>
    <dgm:pt modelId="{6ED50198-C400-466E-98E8-6FCFD02915E4}" type="sibTrans" cxnId="{EC6A31CB-AF13-44C8-AC67-AFD88DCCA83D}">
      <dgm:prSet/>
      <dgm:spPr/>
      <dgm:t>
        <a:bodyPr/>
        <a:lstStyle/>
        <a:p>
          <a:endParaRPr lang="ru-RU"/>
        </a:p>
      </dgm:t>
    </dgm:pt>
    <dgm:pt modelId="{7982AC0D-5F93-489F-BD95-7A4CC5CDCDF8}" type="parTrans" cxnId="{EC6A31CB-AF13-44C8-AC67-AFD88DCCA83D}">
      <dgm:prSet/>
      <dgm:spPr/>
      <dgm:t>
        <a:bodyPr/>
        <a:lstStyle/>
        <a:p>
          <a:endParaRPr lang="ru-RU"/>
        </a:p>
      </dgm:t>
    </dgm:pt>
    <dgm:pt modelId="{71387F99-4E1C-4FD7-996A-97E6764F2308}">
      <dgm:prSet/>
      <dgm:spPr/>
      <dgm:t>
        <a:bodyPr/>
        <a:lstStyle/>
        <a:p>
          <a:pPr rtl="0"/>
          <a:r>
            <a:rPr lang="ru-RU" dirty="0" smtClean="0"/>
            <a:t>приспособление к структуре профессиональной школы, общему содержанию и отдельным компонентам учебно-воспитательного процесса, особенностям избранной профессии в соответствии с личностными особенностями и ценностными ориентациями</a:t>
          </a:r>
          <a:endParaRPr lang="ru-RU" dirty="0"/>
        </a:p>
      </dgm:t>
    </dgm:pt>
    <dgm:pt modelId="{E56B64E8-C0FE-458A-BFE9-2CBC87897DB4}" type="parTrans" cxnId="{825DDAD5-27F5-494F-B10D-575D9478A695}">
      <dgm:prSet/>
      <dgm:spPr/>
      <dgm:t>
        <a:bodyPr/>
        <a:lstStyle/>
        <a:p>
          <a:endParaRPr lang="ru-RU"/>
        </a:p>
      </dgm:t>
    </dgm:pt>
    <dgm:pt modelId="{340486CC-631F-4508-AE37-7B8C0B90020D}" type="sibTrans" cxnId="{825DDAD5-27F5-494F-B10D-575D9478A695}">
      <dgm:prSet/>
      <dgm:spPr/>
      <dgm:t>
        <a:bodyPr/>
        <a:lstStyle/>
        <a:p>
          <a:endParaRPr lang="ru-RU"/>
        </a:p>
      </dgm:t>
    </dgm:pt>
    <dgm:pt modelId="{8B65955C-9D82-4D22-B5D3-2ADF640DD9A5}">
      <dgm:prSet/>
      <dgm:spPr/>
      <dgm:t>
        <a:bodyPr/>
        <a:lstStyle/>
        <a:p>
          <a:pPr rtl="0"/>
          <a:r>
            <a:rPr lang="ru-RU" dirty="0" smtClean="0"/>
            <a:t>обеспечение преемственности в системе школа –СПО – ВУЗ</a:t>
          </a:r>
          <a:endParaRPr lang="ru-RU" dirty="0"/>
        </a:p>
      </dgm:t>
    </dgm:pt>
    <dgm:pt modelId="{6A005A5B-AD26-458B-9935-8AC73CFBBFA5}" type="parTrans" cxnId="{E7BF12A8-41DA-4893-A7DF-9238BF3D48D4}">
      <dgm:prSet/>
      <dgm:spPr/>
      <dgm:t>
        <a:bodyPr/>
        <a:lstStyle/>
        <a:p>
          <a:endParaRPr lang="ru-RU"/>
        </a:p>
      </dgm:t>
    </dgm:pt>
    <dgm:pt modelId="{47D88E62-641C-4D8F-B2C2-1AD0A897F6C7}" type="sibTrans" cxnId="{E7BF12A8-41DA-4893-A7DF-9238BF3D48D4}">
      <dgm:prSet/>
      <dgm:spPr/>
      <dgm:t>
        <a:bodyPr/>
        <a:lstStyle/>
        <a:p>
          <a:endParaRPr lang="ru-RU"/>
        </a:p>
      </dgm:t>
    </dgm:pt>
    <dgm:pt modelId="{CCEE6BFE-CA78-4F2E-A353-58CD429EA654}">
      <dgm:prSet/>
      <dgm:spPr/>
      <dgm:t>
        <a:bodyPr/>
        <a:lstStyle/>
        <a:p>
          <a:r>
            <a:rPr lang="ru-RU" dirty="0" smtClean="0"/>
            <a:t>выражающаяся в форме положительного отношения к товарищам по группе, педагогам, а также определенной степени удовлетворенности этими отношениями</a:t>
          </a:r>
          <a:endParaRPr lang="ru-RU" dirty="0"/>
        </a:p>
      </dgm:t>
    </dgm:pt>
    <dgm:pt modelId="{2765FA04-070B-44C7-9B2E-457B96A73643}" type="parTrans" cxnId="{661E9729-FF6D-45B8-9720-154DCB3E637E}">
      <dgm:prSet/>
      <dgm:spPr/>
      <dgm:t>
        <a:bodyPr/>
        <a:lstStyle/>
        <a:p>
          <a:endParaRPr lang="ru-RU"/>
        </a:p>
      </dgm:t>
    </dgm:pt>
    <dgm:pt modelId="{D94348E0-7391-4F4F-9765-E2955F97D504}" type="sibTrans" cxnId="{661E9729-FF6D-45B8-9720-154DCB3E637E}">
      <dgm:prSet/>
      <dgm:spPr/>
      <dgm:t>
        <a:bodyPr/>
        <a:lstStyle/>
        <a:p>
          <a:endParaRPr lang="ru-RU"/>
        </a:p>
      </dgm:t>
    </dgm:pt>
    <dgm:pt modelId="{D5ADAF2E-0441-4144-B626-4EDEAE2DF7BE}" type="pres">
      <dgm:prSet presAssocID="{0FDF772C-674A-4CAC-AE49-B81FF2DD8FE9}" presName="linearFlow" presStyleCnt="0">
        <dgm:presLayoutVars>
          <dgm:dir/>
          <dgm:animLvl val="lvl"/>
          <dgm:resizeHandles val="exact"/>
        </dgm:presLayoutVars>
      </dgm:prSet>
      <dgm:spPr/>
    </dgm:pt>
    <dgm:pt modelId="{E143228B-28D3-47BC-B3D6-A21DAA850C63}" type="pres">
      <dgm:prSet presAssocID="{7AE88A0D-F7C7-47F4-AF6C-E2807A9A5ABB}" presName="composite" presStyleCnt="0"/>
      <dgm:spPr/>
    </dgm:pt>
    <dgm:pt modelId="{817A3928-50A7-4011-8F0C-FD075A6EE52D}" type="pres">
      <dgm:prSet presAssocID="{7AE88A0D-F7C7-47F4-AF6C-E2807A9A5AB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D9BE9-852C-433C-A7F6-C1315ED949F5}" type="pres">
      <dgm:prSet presAssocID="{7AE88A0D-F7C7-47F4-AF6C-E2807A9A5AB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082B6-9977-4F15-86DC-E61825D787CB}" type="pres">
      <dgm:prSet presAssocID="{8FCB5B18-0F43-40D6-9EC4-97FDF40C531A}" presName="sp" presStyleCnt="0"/>
      <dgm:spPr/>
    </dgm:pt>
    <dgm:pt modelId="{BC04BEED-1656-4D60-98C8-810496A193F1}" type="pres">
      <dgm:prSet presAssocID="{468C3733-5A64-4082-B6F3-E8D8FA8CD685}" presName="composite" presStyleCnt="0"/>
      <dgm:spPr/>
    </dgm:pt>
    <dgm:pt modelId="{3C498D9F-A6F1-4F35-B06C-99AB07CCF95E}" type="pres">
      <dgm:prSet presAssocID="{468C3733-5A64-4082-B6F3-E8D8FA8CD68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C4CEB-9521-48D3-B3C2-59D933909912}" type="pres">
      <dgm:prSet presAssocID="{468C3733-5A64-4082-B6F3-E8D8FA8CD68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CA9F9-D0B6-412E-B425-E5A4C6F6BD0E}" type="pres">
      <dgm:prSet presAssocID="{6ED50198-C400-466E-98E8-6FCFD02915E4}" presName="sp" presStyleCnt="0"/>
      <dgm:spPr/>
    </dgm:pt>
    <dgm:pt modelId="{056BA392-6889-4AB1-8DF3-1AFBEEE3F5AE}" type="pres">
      <dgm:prSet presAssocID="{D77345CC-F1BF-416D-8425-423B9B7CC0E7}" presName="composite" presStyleCnt="0"/>
      <dgm:spPr/>
    </dgm:pt>
    <dgm:pt modelId="{4360C7F2-7957-48EB-AB46-9870A3237627}" type="pres">
      <dgm:prSet presAssocID="{D77345CC-F1BF-416D-8425-423B9B7CC0E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70B1D-61CD-4BC0-94BD-DB3DC3717B90}" type="pres">
      <dgm:prSet presAssocID="{D77345CC-F1BF-416D-8425-423B9B7CC0E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D6977D-26EA-458E-9B38-8902C1AFA3E3}" type="presOf" srcId="{0FDF772C-674A-4CAC-AE49-B81FF2DD8FE9}" destId="{D5ADAF2E-0441-4144-B626-4EDEAE2DF7BE}" srcOrd="0" destOrd="0" presId="urn:microsoft.com/office/officeart/2005/8/layout/chevron2"/>
    <dgm:cxn modelId="{0141C105-2EE8-4F28-B06D-5F5971B7FAA6}" type="presOf" srcId="{71387F99-4E1C-4FD7-996A-97E6764F2308}" destId="{2D5D9BE9-852C-433C-A7F6-C1315ED949F5}" srcOrd="0" destOrd="0" presId="urn:microsoft.com/office/officeart/2005/8/layout/chevron2"/>
    <dgm:cxn modelId="{DD37C171-0CB8-4253-A917-481FB70C923A}" type="presOf" srcId="{468C3733-5A64-4082-B6F3-E8D8FA8CD685}" destId="{3C498D9F-A6F1-4F35-B06C-99AB07CCF95E}" srcOrd="0" destOrd="0" presId="urn:microsoft.com/office/officeart/2005/8/layout/chevron2"/>
    <dgm:cxn modelId="{7CEB44D7-3223-4B6D-8E6B-F29C46125168}" type="presOf" srcId="{7AE88A0D-F7C7-47F4-AF6C-E2807A9A5ABB}" destId="{817A3928-50A7-4011-8F0C-FD075A6EE52D}" srcOrd="0" destOrd="0" presId="urn:microsoft.com/office/officeart/2005/8/layout/chevron2"/>
    <dgm:cxn modelId="{E7BF12A8-41DA-4893-A7DF-9238BF3D48D4}" srcId="{468C3733-5A64-4082-B6F3-E8D8FA8CD685}" destId="{8B65955C-9D82-4D22-B5D3-2ADF640DD9A5}" srcOrd="0" destOrd="0" parTransId="{6A005A5B-AD26-458B-9935-8AC73CFBBFA5}" sibTransId="{47D88E62-641C-4D8F-B2C2-1AD0A897F6C7}"/>
    <dgm:cxn modelId="{EC6A31CB-AF13-44C8-AC67-AFD88DCCA83D}" srcId="{0FDF772C-674A-4CAC-AE49-B81FF2DD8FE9}" destId="{468C3733-5A64-4082-B6F3-E8D8FA8CD685}" srcOrd="1" destOrd="0" parTransId="{7982AC0D-5F93-489F-BD95-7A4CC5CDCDF8}" sibTransId="{6ED50198-C400-466E-98E8-6FCFD02915E4}"/>
    <dgm:cxn modelId="{C0CA7329-B61C-4FF7-ADF2-48F564AADDC7}" type="presOf" srcId="{8B65955C-9D82-4D22-B5D3-2ADF640DD9A5}" destId="{5C4C4CEB-9521-48D3-B3C2-59D933909912}" srcOrd="0" destOrd="0" presId="urn:microsoft.com/office/officeart/2005/8/layout/chevron2"/>
    <dgm:cxn modelId="{2CD1DC08-6988-4EF8-9819-564421CAFDA3}" type="presOf" srcId="{D77345CC-F1BF-416D-8425-423B9B7CC0E7}" destId="{4360C7F2-7957-48EB-AB46-9870A3237627}" srcOrd="0" destOrd="0" presId="urn:microsoft.com/office/officeart/2005/8/layout/chevron2"/>
    <dgm:cxn modelId="{661E9729-FF6D-45B8-9720-154DCB3E637E}" srcId="{D77345CC-F1BF-416D-8425-423B9B7CC0E7}" destId="{CCEE6BFE-CA78-4F2E-A353-58CD429EA654}" srcOrd="0" destOrd="0" parTransId="{2765FA04-070B-44C7-9B2E-457B96A73643}" sibTransId="{D94348E0-7391-4F4F-9765-E2955F97D504}"/>
    <dgm:cxn modelId="{7376C9D4-E6E6-44C9-A104-5DA05FAF0910}" srcId="{0FDF772C-674A-4CAC-AE49-B81FF2DD8FE9}" destId="{D77345CC-F1BF-416D-8425-423B9B7CC0E7}" srcOrd="2" destOrd="0" parTransId="{EC51334B-3DD8-49D4-AACE-0DB9406CB014}" sibTransId="{BCFC2B2C-A522-4E5A-8960-B6C3D00C7E74}"/>
    <dgm:cxn modelId="{825DDAD5-27F5-494F-B10D-575D9478A695}" srcId="{7AE88A0D-F7C7-47F4-AF6C-E2807A9A5ABB}" destId="{71387F99-4E1C-4FD7-996A-97E6764F2308}" srcOrd="0" destOrd="0" parTransId="{E56B64E8-C0FE-458A-BFE9-2CBC87897DB4}" sibTransId="{340486CC-631F-4508-AE37-7B8C0B90020D}"/>
    <dgm:cxn modelId="{CB56A2E0-FA2A-410D-8080-9F485AD4D6CF}" type="presOf" srcId="{CCEE6BFE-CA78-4F2E-A353-58CD429EA654}" destId="{32170B1D-61CD-4BC0-94BD-DB3DC3717B90}" srcOrd="0" destOrd="0" presId="urn:microsoft.com/office/officeart/2005/8/layout/chevron2"/>
    <dgm:cxn modelId="{9ABCDB4F-55C3-4007-AA60-A97B2801956A}" srcId="{0FDF772C-674A-4CAC-AE49-B81FF2DD8FE9}" destId="{7AE88A0D-F7C7-47F4-AF6C-E2807A9A5ABB}" srcOrd="0" destOrd="0" parTransId="{D0BF018E-4346-424D-A5CD-8A24EF0E54E5}" sibTransId="{8FCB5B18-0F43-40D6-9EC4-97FDF40C531A}"/>
    <dgm:cxn modelId="{AF4D9F4C-C271-42FB-BD55-F5A489E0BA98}" type="presParOf" srcId="{D5ADAF2E-0441-4144-B626-4EDEAE2DF7BE}" destId="{E143228B-28D3-47BC-B3D6-A21DAA850C63}" srcOrd="0" destOrd="0" presId="urn:microsoft.com/office/officeart/2005/8/layout/chevron2"/>
    <dgm:cxn modelId="{2FEBF7C6-0F7A-4C1D-9643-CEAC75BF305B}" type="presParOf" srcId="{E143228B-28D3-47BC-B3D6-A21DAA850C63}" destId="{817A3928-50A7-4011-8F0C-FD075A6EE52D}" srcOrd="0" destOrd="0" presId="urn:microsoft.com/office/officeart/2005/8/layout/chevron2"/>
    <dgm:cxn modelId="{28520CE0-E058-458C-9A65-BADD0E65707C}" type="presParOf" srcId="{E143228B-28D3-47BC-B3D6-A21DAA850C63}" destId="{2D5D9BE9-852C-433C-A7F6-C1315ED949F5}" srcOrd="1" destOrd="0" presId="urn:microsoft.com/office/officeart/2005/8/layout/chevron2"/>
    <dgm:cxn modelId="{58B7670C-B73E-471A-87BD-8408D23AFF09}" type="presParOf" srcId="{D5ADAF2E-0441-4144-B626-4EDEAE2DF7BE}" destId="{D26082B6-9977-4F15-86DC-E61825D787CB}" srcOrd="1" destOrd="0" presId="urn:microsoft.com/office/officeart/2005/8/layout/chevron2"/>
    <dgm:cxn modelId="{C02FBAAF-6244-4895-BCA3-031BEA49BAB6}" type="presParOf" srcId="{D5ADAF2E-0441-4144-B626-4EDEAE2DF7BE}" destId="{BC04BEED-1656-4D60-98C8-810496A193F1}" srcOrd="2" destOrd="0" presId="urn:microsoft.com/office/officeart/2005/8/layout/chevron2"/>
    <dgm:cxn modelId="{D82AE9DB-8D54-42F1-A654-534BA27ED20C}" type="presParOf" srcId="{BC04BEED-1656-4D60-98C8-810496A193F1}" destId="{3C498D9F-A6F1-4F35-B06C-99AB07CCF95E}" srcOrd="0" destOrd="0" presId="urn:microsoft.com/office/officeart/2005/8/layout/chevron2"/>
    <dgm:cxn modelId="{2E25FEFF-EB22-466F-821C-B128B4BAD58D}" type="presParOf" srcId="{BC04BEED-1656-4D60-98C8-810496A193F1}" destId="{5C4C4CEB-9521-48D3-B3C2-59D933909912}" srcOrd="1" destOrd="0" presId="urn:microsoft.com/office/officeart/2005/8/layout/chevron2"/>
    <dgm:cxn modelId="{61049B78-1851-4C03-8B33-5F4458CF5E28}" type="presParOf" srcId="{D5ADAF2E-0441-4144-B626-4EDEAE2DF7BE}" destId="{934CA9F9-D0B6-412E-B425-E5A4C6F6BD0E}" srcOrd="3" destOrd="0" presId="urn:microsoft.com/office/officeart/2005/8/layout/chevron2"/>
    <dgm:cxn modelId="{922ED766-85C9-4661-B3FB-4FFE06714564}" type="presParOf" srcId="{D5ADAF2E-0441-4144-B626-4EDEAE2DF7BE}" destId="{056BA392-6889-4AB1-8DF3-1AFBEEE3F5AE}" srcOrd="4" destOrd="0" presId="urn:microsoft.com/office/officeart/2005/8/layout/chevron2"/>
    <dgm:cxn modelId="{4776A7FC-D26C-438F-A84E-5D8AA007099B}" type="presParOf" srcId="{056BA392-6889-4AB1-8DF3-1AFBEEE3F5AE}" destId="{4360C7F2-7957-48EB-AB46-9870A3237627}" srcOrd="0" destOrd="0" presId="urn:microsoft.com/office/officeart/2005/8/layout/chevron2"/>
    <dgm:cxn modelId="{B94EC171-A61A-4CD5-99F0-4822635B6B92}" type="presParOf" srcId="{056BA392-6889-4AB1-8DF3-1AFBEEE3F5AE}" destId="{32170B1D-61CD-4BC0-94BD-DB3DC3717B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7B05B3-2F4C-450B-8C4B-48257F97484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DE64F0-0C8F-4C63-905C-8AC9E0207892}">
      <dgm:prSet/>
      <dgm:spPr/>
      <dgm:t>
        <a:bodyPr/>
        <a:lstStyle/>
        <a:p>
          <a:pPr rtl="0"/>
          <a:r>
            <a:rPr lang="ru-RU" smtClean="0"/>
            <a:t>Развитие устойчивого положительного отношения к выбранной профессии</a:t>
          </a:r>
          <a:endParaRPr lang="ru-RU"/>
        </a:p>
      </dgm:t>
    </dgm:pt>
    <dgm:pt modelId="{4D602D2D-54CB-4ABA-936F-ADA5A525A979}" type="parTrans" cxnId="{BF1B84F6-6FC6-4724-BB06-35E27B4AB75F}">
      <dgm:prSet/>
      <dgm:spPr/>
      <dgm:t>
        <a:bodyPr/>
        <a:lstStyle/>
        <a:p>
          <a:endParaRPr lang="ru-RU"/>
        </a:p>
      </dgm:t>
    </dgm:pt>
    <dgm:pt modelId="{D1A05277-A9DB-44C9-8996-8517CBD17636}" type="sibTrans" cxnId="{BF1B84F6-6FC6-4724-BB06-35E27B4AB75F}">
      <dgm:prSet/>
      <dgm:spPr/>
      <dgm:t>
        <a:bodyPr/>
        <a:lstStyle/>
        <a:p>
          <a:endParaRPr lang="ru-RU"/>
        </a:p>
      </dgm:t>
    </dgm:pt>
    <dgm:pt modelId="{32FCD6BF-5102-4FD7-BC93-9D5501F33E97}">
      <dgm:prSet/>
      <dgm:spPr/>
      <dgm:t>
        <a:bodyPr/>
        <a:lstStyle/>
        <a:p>
          <a:pPr rtl="0"/>
          <a:r>
            <a:rPr lang="ru-RU" smtClean="0"/>
            <a:t>Овладение профессиональными навыками</a:t>
          </a:r>
          <a:endParaRPr lang="ru-RU"/>
        </a:p>
      </dgm:t>
    </dgm:pt>
    <dgm:pt modelId="{8ABCB7F2-46F8-4549-BE72-6B1812C7A1E0}" type="parTrans" cxnId="{0F8DC5A0-9F46-4C50-9F0A-AD43C5A5BDFC}">
      <dgm:prSet/>
      <dgm:spPr/>
      <dgm:t>
        <a:bodyPr/>
        <a:lstStyle/>
        <a:p>
          <a:endParaRPr lang="ru-RU"/>
        </a:p>
      </dgm:t>
    </dgm:pt>
    <dgm:pt modelId="{E28025B1-43EF-4141-BE96-C551020A5E4C}" type="sibTrans" cxnId="{0F8DC5A0-9F46-4C50-9F0A-AD43C5A5BDFC}">
      <dgm:prSet/>
      <dgm:spPr/>
      <dgm:t>
        <a:bodyPr/>
        <a:lstStyle/>
        <a:p>
          <a:endParaRPr lang="ru-RU"/>
        </a:p>
      </dgm:t>
    </dgm:pt>
    <dgm:pt modelId="{CCE00F24-A782-46B3-8C80-7F24CA492B14}">
      <dgm:prSet/>
      <dgm:spPr/>
      <dgm:t>
        <a:bodyPr/>
        <a:lstStyle/>
        <a:p>
          <a:pPr rtl="0"/>
          <a:r>
            <a:rPr lang="ru-RU" smtClean="0"/>
            <a:t>Формирование необходимых для профессии качеств личности</a:t>
          </a:r>
          <a:endParaRPr lang="ru-RU"/>
        </a:p>
      </dgm:t>
    </dgm:pt>
    <dgm:pt modelId="{ED93FE32-5D08-47C0-B78D-ADA14AB7A7F8}" type="parTrans" cxnId="{86E28CEC-A355-4529-B608-B7B8A58EEB4E}">
      <dgm:prSet/>
      <dgm:spPr/>
      <dgm:t>
        <a:bodyPr/>
        <a:lstStyle/>
        <a:p>
          <a:endParaRPr lang="ru-RU"/>
        </a:p>
      </dgm:t>
    </dgm:pt>
    <dgm:pt modelId="{DC270AB4-847E-48F5-878E-3F515830D3F1}" type="sibTrans" cxnId="{86E28CEC-A355-4529-B608-B7B8A58EEB4E}">
      <dgm:prSet/>
      <dgm:spPr/>
      <dgm:t>
        <a:bodyPr/>
        <a:lstStyle/>
        <a:p>
          <a:endParaRPr lang="ru-RU"/>
        </a:p>
      </dgm:t>
    </dgm:pt>
    <dgm:pt modelId="{08322E8E-4829-416C-BF4C-351F19459639}" type="pres">
      <dgm:prSet presAssocID="{A37B05B3-2F4C-450B-8C4B-48257F974841}" presName="linear" presStyleCnt="0">
        <dgm:presLayoutVars>
          <dgm:dir/>
          <dgm:resizeHandles val="exact"/>
        </dgm:presLayoutVars>
      </dgm:prSet>
      <dgm:spPr/>
    </dgm:pt>
    <dgm:pt modelId="{98E39FA6-52C9-4324-AE29-E9DA6D88409A}" type="pres">
      <dgm:prSet presAssocID="{3BDE64F0-0C8F-4C63-905C-8AC9E0207892}" presName="comp" presStyleCnt="0"/>
      <dgm:spPr/>
    </dgm:pt>
    <dgm:pt modelId="{4803EB16-F650-43D4-8A1E-E6FCCF508909}" type="pres">
      <dgm:prSet presAssocID="{3BDE64F0-0C8F-4C63-905C-8AC9E0207892}" presName="box" presStyleLbl="node1" presStyleIdx="0" presStyleCnt="3" custLinFactNeighborX="534" custLinFactNeighborY="-2335"/>
      <dgm:spPr/>
    </dgm:pt>
    <dgm:pt modelId="{2ADA53E3-C030-4041-AC52-C770D9C46891}" type="pres">
      <dgm:prSet presAssocID="{3BDE64F0-0C8F-4C63-905C-8AC9E0207892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</dgm:spPr>
    </dgm:pt>
    <dgm:pt modelId="{1C9199D0-7626-42DC-B1B0-E500DAAA76D4}" type="pres">
      <dgm:prSet presAssocID="{3BDE64F0-0C8F-4C63-905C-8AC9E0207892}" presName="text" presStyleLbl="node1" presStyleIdx="0" presStyleCnt="3">
        <dgm:presLayoutVars>
          <dgm:bulletEnabled val="1"/>
        </dgm:presLayoutVars>
      </dgm:prSet>
      <dgm:spPr/>
    </dgm:pt>
    <dgm:pt modelId="{AA09AD90-9EA2-4712-9FFB-DF61A2FD1F6D}" type="pres">
      <dgm:prSet presAssocID="{D1A05277-A9DB-44C9-8996-8517CBD17636}" presName="spacer" presStyleCnt="0"/>
      <dgm:spPr/>
    </dgm:pt>
    <dgm:pt modelId="{C7335C7A-AF20-4446-966F-222B6313ADF5}" type="pres">
      <dgm:prSet presAssocID="{32FCD6BF-5102-4FD7-BC93-9D5501F33E97}" presName="comp" presStyleCnt="0"/>
      <dgm:spPr/>
    </dgm:pt>
    <dgm:pt modelId="{A2AE25B7-3285-43EA-82C2-08774FBE0FF8}" type="pres">
      <dgm:prSet presAssocID="{32FCD6BF-5102-4FD7-BC93-9D5501F33E97}" presName="box" presStyleLbl="node1" presStyleIdx="1" presStyleCnt="3"/>
      <dgm:spPr/>
    </dgm:pt>
    <dgm:pt modelId="{EA3C11A0-F696-4EA5-AD05-E4FF39D5065E}" type="pres">
      <dgm:prSet presAssocID="{32FCD6BF-5102-4FD7-BC93-9D5501F33E97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A222399A-7D14-486F-A25B-FB188B8502D0}" type="pres">
      <dgm:prSet presAssocID="{32FCD6BF-5102-4FD7-BC93-9D5501F33E97}" presName="text" presStyleLbl="node1" presStyleIdx="1" presStyleCnt="3">
        <dgm:presLayoutVars>
          <dgm:bulletEnabled val="1"/>
        </dgm:presLayoutVars>
      </dgm:prSet>
      <dgm:spPr/>
    </dgm:pt>
    <dgm:pt modelId="{398EA33A-73A3-4A2E-AFD5-ABD0B80C034B}" type="pres">
      <dgm:prSet presAssocID="{E28025B1-43EF-4141-BE96-C551020A5E4C}" presName="spacer" presStyleCnt="0"/>
      <dgm:spPr/>
    </dgm:pt>
    <dgm:pt modelId="{FDDFA584-9A2C-496C-A5EA-CF190656F8CC}" type="pres">
      <dgm:prSet presAssocID="{CCE00F24-A782-46B3-8C80-7F24CA492B14}" presName="comp" presStyleCnt="0"/>
      <dgm:spPr/>
    </dgm:pt>
    <dgm:pt modelId="{19920A97-8604-4901-95F0-5934BA48C51E}" type="pres">
      <dgm:prSet presAssocID="{CCE00F24-A782-46B3-8C80-7F24CA492B14}" presName="box" presStyleLbl="node1" presStyleIdx="2" presStyleCnt="3"/>
      <dgm:spPr/>
    </dgm:pt>
    <dgm:pt modelId="{738EAA0D-A6DD-40CD-8AD7-D73B8FB6E740}" type="pres">
      <dgm:prSet presAssocID="{CCE00F24-A782-46B3-8C80-7F24CA492B14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95FB27FC-85A5-4C28-9EE5-B24D8FFDFA3D}" type="pres">
      <dgm:prSet presAssocID="{CCE00F24-A782-46B3-8C80-7F24CA492B14}" presName="text" presStyleLbl="node1" presStyleIdx="2" presStyleCnt="3">
        <dgm:presLayoutVars>
          <dgm:bulletEnabled val="1"/>
        </dgm:presLayoutVars>
      </dgm:prSet>
      <dgm:spPr/>
    </dgm:pt>
  </dgm:ptLst>
  <dgm:cxnLst>
    <dgm:cxn modelId="{AD443853-2427-4970-962D-5E9880F21019}" type="presOf" srcId="{CCE00F24-A782-46B3-8C80-7F24CA492B14}" destId="{19920A97-8604-4901-95F0-5934BA48C51E}" srcOrd="0" destOrd="0" presId="urn:microsoft.com/office/officeart/2005/8/layout/vList4"/>
    <dgm:cxn modelId="{BF1B84F6-6FC6-4724-BB06-35E27B4AB75F}" srcId="{A37B05B3-2F4C-450B-8C4B-48257F974841}" destId="{3BDE64F0-0C8F-4C63-905C-8AC9E0207892}" srcOrd="0" destOrd="0" parTransId="{4D602D2D-54CB-4ABA-936F-ADA5A525A979}" sibTransId="{D1A05277-A9DB-44C9-8996-8517CBD17636}"/>
    <dgm:cxn modelId="{86E28CEC-A355-4529-B608-B7B8A58EEB4E}" srcId="{A37B05B3-2F4C-450B-8C4B-48257F974841}" destId="{CCE00F24-A782-46B3-8C80-7F24CA492B14}" srcOrd="2" destOrd="0" parTransId="{ED93FE32-5D08-47C0-B78D-ADA14AB7A7F8}" sibTransId="{DC270AB4-847E-48F5-878E-3F515830D3F1}"/>
    <dgm:cxn modelId="{4F1770EC-E954-4004-ABEE-F8D5845C3454}" type="presOf" srcId="{3BDE64F0-0C8F-4C63-905C-8AC9E0207892}" destId="{4803EB16-F650-43D4-8A1E-E6FCCF508909}" srcOrd="0" destOrd="0" presId="urn:microsoft.com/office/officeart/2005/8/layout/vList4"/>
    <dgm:cxn modelId="{7F8A870D-E0AF-4266-9F87-390F0B80BB04}" type="presOf" srcId="{3BDE64F0-0C8F-4C63-905C-8AC9E0207892}" destId="{1C9199D0-7626-42DC-B1B0-E500DAAA76D4}" srcOrd="1" destOrd="0" presId="urn:microsoft.com/office/officeart/2005/8/layout/vList4"/>
    <dgm:cxn modelId="{2BC86298-819A-4CCF-B6F5-5467D7470066}" type="presOf" srcId="{CCE00F24-A782-46B3-8C80-7F24CA492B14}" destId="{95FB27FC-85A5-4C28-9EE5-B24D8FFDFA3D}" srcOrd="1" destOrd="0" presId="urn:microsoft.com/office/officeart/2005/8/layout/vList4"/>
    <dgm:cxn modelId="{0F8DC5A0-9F46-4C50-9F0A-AD43C5A5BDFC}" srcId="{A37B05B3-2F4C-450B-8C4B-48257F974841}" destId="{32FCD6BF-5102-4FD7-BC93-9D5501F33E97}" srcOrd="1" destOrd="0" parTransId="{8ABCB7F2-46F8-4549-BE72-6B1812C7A1E0}" sibTransId="{E28025B1-43EF-4141-BE96-C551020A5E4C}"/>
    <dgm:cxn modelId="{558D3BE7-BE8C-4AE4-9E18-DBD6F7E57A85}" type="presOf" srcId="{32FCD6BF-5102-4FD7-BC93-9D5501F33E97}" destId="{A2AE25B7-3285-43EA-82C2-08774FBE0FF8}" srcOrd="0" destOrd="0" presId="urn:microsoft.com/office/officeart/2005/8/layout/vList4"/>
    <dgm:cxn modelId="{27687309-6B0E-426D-8779-E1E27183C776}" type="presOf" srcId="{A37B05B3-2F4C-450B-8C4B-48257F974841}" destId="{08322E8E-4829-416C-BF4C-351F19459639}" srcOrd="0" destOrd="0" presId="urn:microsoft.com/office/officeart/2005/8/layout/vList4"/>
    <dgm:cxn modelId="{72C54D57-D5AC-46B2-9906-8341305EB2B2}" type="presOf" srcId="{32FCD6BF-5102-4FD7-BC93-9D5501F33E97}" destId="{A222399A-7D14-486F-A25B-FB188B8502D0}" srcOrd="1" destOrd="0" presId="urn:microsoft.com/office/officeart/2005/8/layout/vList4"/>
    <dgm:cxn modelId="{F038252A-DD7E-4C9F-BCC0-51178C7B6F23}" type="presParOf" srcId="{08322E8E-4829-416C-BF4C-351F19459639}" destId="{98E39FA6-52C9-4324-AE29-E9DA6D88409A}" srcOrd="0" destOrd="0" presId="urn:microsoft.com/office/officeart/2005/8/layout/vList4"/>
    <dgm:cxn modelId="{7C95F145-FA7D-495B-BFB0-F1B3919C0F14}" type="presParOf" srcId="{98E39FA6-52C9-4324-AE29-E9DA6D88409A}" destId="{4803EB16-F650-43D4-8A1E-E6FCCF508909}" srcOrd="0" destOrd="0" presId="urn:microsoft.com/office/officeart/2005/8/layout/vList4"/>
    <dgm:cxn modelId="{35731D40-DCD2-4F66-B3AB-2225747D5B57}" type="presParOf" srcId="{98E39FA6-52C9-4324-AE29-E9DA6D88409A}" destId="{2ADA53E3-C030-4041-AC52-C770D9C46891}" srcOrd="1" destOrd="0" presId="urn:microsoft.com/office/officeart/2005/8/layout/vList4"/>
    <dgm:cxn modelId="{5442C7A0-8634-492C-B286-B725A063BD0F}" type="presParOf" srcId="{98E39FA6-52C9-4324-AE29-E9DA6D88409A}" destId="{1C9199D0-7626-42DC-B1B0-E500DAAA76D4}" srcOrd="2" destOrd="0" presId="urn:microsoft.com/office/officeart/2005/8/layout/vList4"/>
    <dgm:cxn modelId="{C4E8481F-CEC0-434E-A56E-39264A202479}" type="presParOf" srcId="{08322E8E-4829-416C-BF4C-351F19459639}" destId="{AA09AD90-9EA2-4712-9FFB-DF61A2FD1F6D}" srcOrd="1" destOrd="0" presId="urn:microsoft.com/office/officeart/2005/8/layout/vList4"/>
    <dgm:cxn modelId="{BE81A68B-A982-4851-9410-CB64E0A6C413}" type="presParOf" srcId="{08322E8E-4829-416C-BF4C-351F19459639}" destId="{C7335C7A-AF20-4446-966F-222B6313ADF5}" srcOrd="2" destOrd="0" presId="urn:microsoft.com/office/officeart/2005/8/layout/vList4"/>
    <dgm:cxn modelId="{28EB4C02-F493-4401-8AD5-2EA85755B82E}" type="presParOf" srcId="{C7335C7A-AF20-4446-966F-222B6313ADF5}" destId="{A2AE25B7-3285-43EA-82C2-08774FBE0FF8}" srcOrd="0" destOrd="0" presId="urn:microsoft.com/office/officeart/2005/8/layout/vList4"/>
    <dgm:cxn modelId="{677C28DE-0888-4785-92DF-3E6E185B0EC3}" type="presParOf" srcId="{C7335C7A-AF20-4446-966F-222B6313ADF5}" destId="{EA3C11A0-F696-4EA5-AD05-E4FF39D5065E}" srcOrd="1" destOrd="0" presId="urn:microsoft.com/office/officeart/2005/8/layout/vList4"/>
    <dgm:cxn modelId="{6428BA9B-57FA-4A1B-922A-72AFDA5D9689}" type="presParOf" srcId="{C7335C7A-AF20-4446-966F-222B6313ADF5}" destId="{A222399A-7D14-486F-A25B-FB188B8502D0}" srcOrd="2" destOrd="0" presId="urn:microsoft.com/office/officeart/2005/8/layout/vList4"/>
    <dgm:cxn modelId="{F8D3F019-7D74-416B-BDB2-6BF72172ABDC}" type="presParOf" srcId="{08322E8E-4829-416C-BF4C-351F19459639}" destId="{398EA33A-73A3-4A2E-AFD5-ABD0B80C034B}" srcOrd="3" destOrd="0" presId="urn:microsoft.com/office/officeart/2005/8/layout/vList4"/>
    <dgm:cxn modelId="{D0E437AB-91FF-45C9-87A2-7D023CF42FD8}" type="presParOf" srcId="{08322E8E-4829-416C-BF4C-351F19459639}" destId="{FDDFA584-9A2C-496C-A5EA-CF190656F8CC}" srcOrd="4" destOrd="0" presId="urn:microsoft.com/office/officeart/2005/8/layout/vList4"/>
    <dgm:cxn modelId="{C6DF4200-E83F-47C3-BA66-9ECD827AACA8}" type="presParOf" srcId="{FDDFA584-9A2C-496C-A5EA-CF190656F8CC}" destId="{19920A97-8604-4901-95F0-5934BA48C51E}" srcOrd="0" destOrd="0" presId="urn:microsoft.com/office/officeart/2005/8/layout/vList4"/>
    <dgm:cxn modelId="{B643A4AC-2EFF-4D14-8F7E-0F287F98897D}" type="presParOf" srcId="{FDDFA584-9A2C-496C-A5EA-CF190656F8CC}" destId="{738EAA0D-A6DD-40CD-8AD7-D73B8FB6E740}" srcOrd="1" destOrd="0" presId="urn:microsoft.com/office/officeart/2005/8/layout/vList4"/>
    <dgm:cxn modelId="{54ACBF19-2D90-49CE-A3F4-4D3AF61FBE0C}" type="presParOf" srcId="{FDDFA584-9A2C-496C-A5EA-CF190656F8CC}" destId="{95FB27FC-85A5-4C28-9EE5-B24D8FFDFA3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5C5BF8-CFF3-4530-8036-8ECC5A49BED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6740EC7-CB29-43E3-8A16-3AD46FD793FA}">
      <dgm:prSet/>
      <dgm:spPr/>
      <dgm:t>
        <a:bodyPr/>
        <a:lstStyle/>
        <a:p>
          <a:pPr rtl="0"/>
          <a:r>
            <a:rPr lang="ru-RU" dirty="0" smtClean="0"/>
            <a:t>Знакомство с традициями конкретного учебного заведения</a:t>
          </a:r>
          <a:endParaRPr lang="ru-RU" dirty="0"/>
        </a:p>
      </dgm:t>
    </dgm:pt>
    <dgm:pt modelId="{B1238C2F-8443-444B-9C00-9221EB735208}" type="parTrans" cxnId="{AE664F2D-6F3F-4AB0-BF55-C75B6C212942}">
      <dgm:prSet/>
      <dgm:spPr/>
      <dgm:t>
        <a:bodyPr/>
        <a:lstStyle/>
        <a:p>
          <a:endParaRPr lang="ru-RU"/>
        </a:p>
      </dgm:t>
    </dgm:pt>
    <dgm:pt modelId="{68617515-3816-402D-873C-993E992674F2}" type="sibTrans" cxnId="{AE664F2D-6F3F-4AB0-BF55-C75B6C212942}">
      <dgm:prSet/>
      <dgm:spPr/>
      <dgm:t>
        <a:bodyPr/>
        <a:lstStyle/>
        <a:p>
          <a:endParaRPr lang="ru-RU"/>
        </a:p>
      </dgm:t>
    </dgm:pt>
    <dgm:pt modelId="{126326DA-BB39-4361-8625-0205C8A4E779}">
      <dgm:prSet/>
      <dgm:spPr/>
      <dgm:t>
        <a:bodyPr/>
        <a:lstStyle/>
        <a:p>
          <a:pPr rtl="0"/>
          <a:r>
            <a:rPr lang="ru-RU" smtClean="0"/>
            <a:t>Знакомство с принципами организации учебно-воспитательного процесса</a:t>
          </a:r>
          <a:endParaRPr lang="ru-RU"/>
        </a:p>
      </dgm:t>
    </dgm:pt>
    <dgm:pt modelId="{0F992A6E-8E42-468F-B155-88E205D96250}" type="parTrans" cxnId="{26ADB562-DD68-4C90-A433-D7759E803A18}">
      <dgm:prSet/>
      <dgm:spPr/>
      <dgm:t>
        <a:bodyPr/>
        <a:lstStyle/>
        <a:p>
          <a:endParaRPr lang="ru-RU"/>
        </a:p>
      </dgm:t>
    </dgm:pt>
    <dgm:pt modelId="{8B75FCD8-D44E-4463-AEF0-C0C8C5E14E82}" type="sibTrans" cxnId="{26ADB562-DD68-4C90-A433-D7759E803A18}">
      <dgm:prSet/>
      <dgm:spPr/>
      <dgm:t>
        <a:bodyPr/>
        <a:lstStyle/>
        <a:p>
          <a:endParaRPr lang="ru-RU"/>
        </a:p>
      </dgm:t>
    </dgm:pt>
    <dgm:pt modelId="{E716F54C-CF13-4330-BE41-3C367103476F}">
      <dgm:prSet/>
      <dgm:spPr/>
      <dgm:t>
        <a:bodyPr/>
        <a:lstStyle/>
        <a:p>
          <a:pPr rtl="0"/>
          <a:r>
            <a:rPr lang="ru-RU" smtClean="0"/>
            <a:t>Знакомство с правилами поведения</a:t>
          </a:r>
          <a:endParaRPr lang="ru-RU"/>
        </a:p>
      </dgm:t>
    </dgm:pt>
    <dgm:pt modelId="{738D8661-06C7-4F29-8AFD-D022807F2307}" type="parTrans" cxnId="{B364A663-2529-4293-AACE-18EA87EC2DA3}">
      <dgm:prSet/>
      <dgm:spPr/>
      <dgm:t>
        <a:bodyPr/>
        <a:lstStyle/>
        <a:p>
          <a:endParaRPr lang="ru-RU"/>
        </a:p>
      </dgm:t>
    </dgm:pt>
    <dgm:pt modelId="{E97D5DFC-3F26-4CEC-810D-1532223951C4}" type="sibTrans" cxnId="{B364A663-2529-4293-AACE-18EA87EC2DA3}">
      <dgm:prSet/>
      <dgm:spPr/>
      <dgm:t>
        <a:bodyPr/>
        <a:lstStyle/>
        <a:p>
          <a:endParaRPr lang="ru-RU"/>
        </a:p>
      </dgm:t>
    </dgm:pt>
    <dgm:pt modelId="{351E74FA-7E4E-4EA1-9F90-5C39AF0BD1A6}">
      <dgm:prSet/>
      <dgm:spPr/>
      <dgm:t>
        <a:bodyPr/>
        <a:lstStyle/>
        <a:p>
          <a:pPr rtl="0"/>
          <a:r>
            <a:rPr lang="ru-RU" smtClean="0"/>
            <a:t>Знакомство с формами поощрения и наказания</a:t>
          </a:r>
          <a:endParaRPr lang="ru-RU"/>
        </a:p>
      </dgm:t>
    </dgm:pt>
    <dgm:pt modelId="{D777AF2F-99FA-40CD-B43D-5E250E577699}" type="parTrans" cxnId="{555A003A-BBAE-4BCC-800A-019C758D2807}">
      <dgm:prSet/>
      <dgm:spPr/>
      <dgm:t>
        <a:bodyPr/>
        <a:lstStyle/>
        <a:p>
          <a:endParaRPr lang="ru-RU"/>
        </a:p>
      </dgm:t>
    </dgm:pt>
    <dgm:pt modelId="{CEE7BD0D-CD7F-4728-9B8E-11F2C648EC99}" type="sibTrans" cxnId="{555A003A-BBAE-4BCC-800A-019C758D2807}">
      <dgm:prSet/>
      <dgm:spPr/>
      <dgm:t>
        <a:bodyPr/>
        <a:lstStyle/>
        <a:p>
          <a:endParaRPr lang="ru-RU"/>
        </a:p>
      </dgm:t>
    </dgm:pt>
    <dgm:pt modelId="{A9622622-4BAC-4923-8CE4-03462463F621}" type="pres">
      <dgm:prSet presAssocID="{625C5BF8-CFF3-4530-8036-8ECC5A49BED9}" presName="matrix" presStyleCnt="0">
        <dgm:presLayoutVars>
          <dgm:chMax val="1"/>
          <dgm:dir/>
          <dgm:resizeHandles val="exact"/>
        </dgm:presLayoutVars>
      </dgm:prSet>
      <dgm:spPr/>
    </dgm:pt>
    <dgm:pt modelId="{66373A94-28B5-4626-84B7-C9BEB0EFD2F9}" type="pres">
      <dgm:prSet presAssocID="{625C5BF8-CFF3-4530-8036-8ECC5A49BED9}" presName="diamond" presStyleLbl="bgShp" presStyleIdx="0" presStyleCnt="1"/>
      <dgm:spPr/>
    </dgm:pt>
    <dgm:pt modelId="{F9E73510-B8B3-4F49-B080-1853863770A6}" type="pres">
      <dgm:prSet presAssocID="{625C5BF8-CFF3-4530-8036-8ECC5A49BED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56FED56-8E70-4E98-B9F9-BB066BA3AF0F}" type="pres">
      <dgm:prSet presAssocID="{625C5BF8-CFF3-4530-8036-8ECC5A49BED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6C3AC75-8B37-44B0-8FDE-F2238971434D}" type="pres">
      <dgm:prSet presAssocID="{625C5BF8-CFF3-4530-8036-8ECC5A49BED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881865A-492C-4C67-BC48-861677171BEB}" type="pres">
      <dgm:prSet presAssocID="{625C5BF8-CFF3-4530-8036-8ECC5A49BED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55A003A-BBAE-4BCC-800A-019C758D2807}" srcId="{625C5BF8-CFF3-4530-8036-8ECC5A49BED9}" destId="{351E74FA-7E4E-4EA1-9F90-5C39AF0BD1A6}" srcOrd="3" destOrd="0" parTransId="{D777AF2F-99FA-40CD-B43D-5E250E577699}" sibTransId="{CEE7BD0D-CD7F-4728-9B8E-11F2C648EC99}"/>
    <dgm:cxn modelId="{B364A663-2529-4293-AACE-18EA87EC2DA3}" srcId="{625C5BF8-CFF3-4530-8036-8ECC5A49BED9}" destId="{E716F54C-CF13-4330-BE41-3C367103476F}" srcOrd="2" destOrd="0" parTransId="{738D8661-06C7-4F29-8AFD-D022807F2307}" sibTransId="{E97D5DFC-3F26-4CEC-810D-1532223951C4}"/>
    <dgm:cxn modelId="{26ADB562-DD68-4C90-A433-D7759E803A18}" srcId="{625C5BF8-CFF3-4530-8036-8ECC5A49BED9}" destId="{126326DA-BB39-4361-8625-0205C8A4E779}" srcOrd="1" destOrd="0" parTransId="{0F992A6E-8E42-468F-B155-88E205D96250}" sibTransId="{8B75FCD8-D44E-4463-AEF0-C0C8C5E14E82}"/>
    <dgm:cxn modelId="{44A8FE31-A46F-40A2-9842-19A73188A43F}" type="presOf" srcId="{76740EC7-CB29-43E3-8A16-3AD46FD793FA}" destId="{F9E73510-B8B3-4F49-B080-1853863770A6}" srcOrd="0" destOrd="0" presId="urn:microsoft.com/office/officeart/2005/8/layout/matrix3"/>
    <dgm:cxn modelId="{99C7CDAC-7631-497D-B395-9501DF5912E6}" type="presOf" srcId="{E716F54C-CF13-4330-BE41-3C367103476F}" destId="{16C3AC75-8B37-44B0-8FDE-F2238971434D}" srcOrd="0" destOrd="0" presId="urn:microsoft.com/office/officeart/2005/8/layout/matrix3"/>
    <dgm:cxn modelId="{ADC0D7E6-503E-41E9-9106-90A58D77B804}" type="presOf" srcId="{351E74FA-7E4E-4EA1-9F90-5C39AF0BD1A6}" destId="{9881865A-492C-4C67-BC48-861677171BEB}" srcOrd="0" destOrd="0" presId="urn:microsoft.com/office/officeart/2005/8/layout/matrix3"/>
    <dgm:cxn modelId="{7ED7D12F-C5FB-4AA9-BB6B-C30345CB5CE5}" type="presOf" srcId="{625C5BF8-CFF3-4530-8036-8ECC5A49BED9}" destId="{A9622622-4BAC-4923-8CE4-03462463F621}" srcOrd="0" destOrd="0" presId="urn:microsoft.com/office/officeart/2005/8/layout/matrix3"/>
    <dgm:cxn modelId="{AE664F2D-6F3F-4AB0-BF55-C75B6C212942}" srcId="{625C5BF8-CFF3-4530-8036-8ECC5A49BED9}" destId="{76740EC7-CB29-43E3-8A16-3AD46FD793FA}" srcOrd="0" destOrd="0" parTransId="{B1238C2F-8443-444B-9C00-9221EB735208}" sibTransId="{68617515-3816-402D-873C-993E992674F2}"/>
    <dgm:cxn modelId="{CDE4D8ED-F66B-436D-A0C1-5BF7CC1C5572}" type="presOf" srcId="{126326DA-BB39-4361-8625-0205C8A4E779}" destId="{456FED56-8E70-4E98-B9F9-BB066BA3AF0F}" srcOrd="0" destOrd="0" presId="urn:microsoft.com/office/officeart/2005/8/layout/matrix3"/>
    <dgm:cxn modelId="{11A8E3BC-7D5C-43D5-8B2D-C39DC9F547DE}" type="presParOf" srcId="{A9622622-4BAC-4923-8CE4-03462463F621}" destId="{66373A94-28B5-4626-84B7-C9BEB0EFD2F9}" srcOrd="0" destOrd="0" presId="urn:microsoft.com/office/officeart/2005/8/layout/matrix3"/>
    <dgm:cxn modelId="{D5B4F96B-C693-4564-941B-A03FE206AF09}" type="presParOf" srcId="{A9622622-4BAC-4923-8CE4-03462463F621}" destId="{F9E73510-B8B3-4F49-B080-1853863770A6}" srcOrd="1" destOrd="0" presId="urn:microsoft.com/office/officeart/2005/8/layout/matrix3"/>
    <dgm:cxn modelId="{6ABCDA7E-DFDE-4250-80EB-3B4BC7EAC183}" type="presParOf" srcId="{A9622622-4BAC-4923-8CE4-03462463F621}" destId="{456FED56-8E70-4E98-B9F9-BB066BA3AF0F}" srcOrd="2" destOrd="0" presId="urn:microsoft.com/office/officeart/2005/8/layout/matrix3"/>
    <dgm:cxn modelId="{1E78F8F7-A607-4A7E-8427-AA09FAAA895C}" type="presParOf" srcId="{A9622622-4BAC-4923-8CE4-03462463F621}" destId="{16C3AC75-8B37-44B0-8FDE-F2238971434D}" srcOrd="3" destOrd="0" presId="urn:microsoft.com/office/officeart/2005/8/layout/matrix3"/>
    <dgm:cxn modelId="{F6C96624-38C4-4860-9B2B-64DF936110C6}" type="presParOf" srcId="{A9622622-4BAC-4923-8CE4-03462463F621}" destId="{9881865A-492C-4C67-BC48-861677171BE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0943D5-4C8C-49DB-BCD1-36C9B23B6E63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131B49-A4A3-4FFE-81FC-470105D82643}">
      <dgm:prSet/>
      <dgm:spPr/>
      <dgm:t>
        <a:bodyPr/>
        <a:lstStyle/>
        <a:p>
          <a:pPr rtl="0"/>
          <a:r>
            <a:rPr lang="ru-RU" smtClean="0"/>
            <a:t>Реальная личностная включенность в учебно-профессиональную деятельность</a:t>
          </a:r>
          <a:endParaRPr lang="ru-RU"/>
        </a:p>
      </dgm:t>
    </dgm:pt>
    <dgm:pt modelId="{F5F54F29-995F-45E5-8047-E553E92D934B}" type="parTrans" cxnId="{17DE933A-A736-44FA-9717-8C6B728F30ED}">
      <dgm:prSet/>
      <dgm:spPr/>
      <dgm:t>
        <a:bodyPr/>
        <a:lstStyle/>
        <a:p>
          <a:endParaRPr lang="ru-RU"/>
        </a:p>
      </dgm:t>
    </dgm:pt>
    <dgm:pt modelId="{18675CC3-F685-4AC9-9B57-BE23F05F8AC5}" type="sibTrans" cxnId="{17DE933A-A736-44FA-9717-8C6B728F30ED}">
      <dgm:prSet/>
      <dgm:spPr/>
      <dgm:t>
        <a:bodyPr/>
        <a:lstStyle/>
        <a:p>
          <a:endParaRPr lang="ru-RU"/>
        </a:p>
      </dgm:t>
    </dgm:pt>
    <dgm:pt modelId="{6AC4EB60-06F7-4565-9845-8094B9CD9A4B}">
      <dgm:prSet/>
      <dgm:spPr/>
      <dgm:t>
        <a:bodyPr/>
        <a:lstStyle/>
        <a:p>
          <a:pPr rtl="0"/>
          <a:r>
            <a:rPr lang="ru-RU" smtClean="0"/>
            <a:t>Эмоциональный комфорт</a:t>
          </a:r>
          <a:endParaRPr lang="ru-RU"/>
        </a:p>
      </dgm:t>
    </dgm:pt>
    <dgm:pt modelId="{F795A81E-2180-4DC2-8A1F-6455C695CA1A}" type="parTrans" cxnId="{81CB58A9-66D4-493C-A9D3-51D264EF8EAE}">
      <dgm:prSet/>
      <dgm:spPr/>
      <dgm:t>
        <a:bodyPr/>
        <a:lstStyle/>
        <a:p>
          <a:endParaRPr lang="ru-RU"/>
        </a:p>
      </dgm:t>
    </dgm:pt>
    <dgm:pt modelId="{B04236EC-F624-41D2-A8D6-5110BE894B53}" type="sibTrans" cxnId="{81CB58A9-66D4-493C-A9D3-51D264EF8EAE}">
      <dgm:prSet/>
      <dgm:spPr/>
      <dgm:t>
        <a:bodyPr/>
        <a:lstStyle/>
        <a:p>
          <a:endParaRPr lang="ru-RU"/>
        </a:p>
      </dgm:t>
    </dgm:pt>
    <dgm:pt modelId="{FED96932-DAFE-4503-AE67-FB1C12B200AA}" type="pres">
      <dgm:prSet presAssocID="{550943D5-4C8C-49DB-BCD1-36C9B23B6E63}" presName="Name0" presStyleCnt="0">
        <dgm:presLayoutVars>
          <dgm:dir/>
          <dgm:resizeHandles val="exact"/>
        </dgm:presLayoutVars>
      </dgm:prSet>
      <dgm:spPr/>
    </dgm:pt>
    <dgm:pt modelId="{7F8A2029-B922-4DB4-AE67-C704D6E617DB}" type="pres">
      <dgm:prSet presAssocID="{550943D5-4C8C-49DB-BCD1-36C9B23B6E63}" presName="bkgdShp" presStyleLbl="alignAccFollowNode1" presStyleIdx="0" presStyleCnt="1"/>
      <dgm:spPr/>
    </dgm:pt>
    <dgm:pt modelId="{CBFF669F-71FA-44D7-814B-1B9B2DE860D8}" type="pres">
      <dgm:prSet presAssocID="{550943D5-4C8C-49DB-BCD1-36C9B23B6E63}" presName="linComp" presStyleCnt="0"/>
      <dgm:spPr/>
    </dgm:pt>
    <dgm:pt modelId="{193BC917-2728-428A-8882-2415DF236294}" type="pres">
      <dgm:prSet presAssocID="{D9131B49-A4A3-4FFE-81FC-470105D82643}" presName="compNode" presStyleCnt="0"/>
      <dgm:spPr/>
    </dgm:pt>
    <dgm:pt modelId="{167D74A8-146E-4A67-B505-85EDE2D0B90F}" type="pres">
      <dgm:prSet presAssocID="{D9131B49-A4A3-4FFE-81FC-470105D82643}" presName="node" presStyleLbl="node1" presStyleIdx="0" presStyleCnt="2">
        <dgm:presLayoutVars>
          <dgm:bulletEnabled val="1"/>
        </dgm:presLayoutVars>
      </dgm:prSet>
      <dgm:spPr/>
    </dgm:pt>
    <dgm:pt modelId="{93177BBD-9B34-4EF1-AFDB-536DEA41FB09}" type="pres">
      <dgm:prSet presAssocID="{D9131B49-A4A3-4FFE-81FC-470105D82643}" presName="invisiNode" presStyleLbl="node1" presStyleIdx="0" presStyleCnt="2"/>
      <dgm:spPr/>
    </dgm:pt>
    <dgm:pt modelId="{A1C690D4-9BE2-43DC-BACF-542CF1DD5866}" type="pres">
      <dgm:prSet presAssocID="{D9131B49-A4A3-4FFE-81FC-470105D82643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BD64E5CE-5438-41B8-8AF8-8353D5DF1288}" type="pres">
      <dgm:prSet presAssocID="{18675CC3-F685-4AC9-9B57-BE23F05F8AC5}" presName="sibTrans" presStyleLbl="sibTrans2D1" presStyleIdx="0" presStyleCnt="0"/>
      <dgm:spPr/>
    </dgm:pt>
    <dgm:pt modelId="{8D9DD91B-2F6D-4098-8F59-E186660BB89B}" type="pres">
      <dgm:prSet presAssocID="{6AC4EB60-06F7-4565-9845-8094B9CD9A4B}" presName="compNode" presStyleCnt="0"/>
      <dgm:spPr/>
    </dgm:pt>
    <dgm:pt modelId="{338DB37D-BF28-4E46-A6C3-C26C90228747}" type="pres">
      <dgm:prSet presAssocID="{6AC4EB60-06F7-4565-9845-8094B9CD9A4B}" presName="node" presStyleLbl="node1" presStyleIdx="1" presStyleCnt="2">
        <dgm:presLayoutVars>
          <dgm:bulletEnabled val="1"/>
        </dgm:presLayoutVars>
      </dgm:prSet>
      <dgm:spPr/>
    </dgm:pt>
    <dgm:pt modelId="{31C79DF4-F76E-46CF-B317-B4681D1C301A}" type="pres">
      <dgm:prSet presAssocID="{6AC4EB60-06F7-4565-9845-8094B9CD9A4B}" presName="invisiNode" presStyleLbl="node1" presStyleIdx="1" presStyleCnt="2"/>
      <dgm:spPr/>
    </dgm:pt>
    <dgm:pt modelId="{E5B20C4B-8497-4492-91AB-D0C9D793095B}" type="pres">
      <dgm:prSet presAssocID="{6AC4EB60-06F7-4565-9845-8094B9CD9A4B}" presName="imagNod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10CBE1E7-69A7-4F05-A5BE-004FF3BA3857}" type="presOf" srcId="{18675CC3-F685-4AC9-9B57-BE23F05F8AC5}" destId="{BD64E5CE-5438-41B8-8AF8-8353D5DF1288}" srcOrd="0" destOrd="0" presId="urn:microsoft.com/office/officeart/2005/8/layout/pList2"/>
    <dgm:cxn modelId="{B650CAC1-3D3E-48AC-936A-E0CEAE53A6FB}" type="presOf" srcId="{6AC4EB60-06F7-4565-9845-8094B9CD9A4B}" destId="{338DB37D-BF28-4E46-A6C3-C26C90228747}" srcOrd="0" destOrd="0" presId="urn:microsoft.com/office/officeart/2005/8/layout/pList2"/>
    <dgm:cxn modelId="{4F0BC8E7-251F-4548-8298-425E17C1A424}" type="presOf" srcId="{D9131B49-A4A3-4FFE-81FC-470105D82643}" destId="{167D74A8-146E-4A67-B505-85EDE2D0B90F}" srcOrd="0" destOrd="0" presId="urn:microsoft.com/office/officeart/2005/8/layout/pList2"/>
    <dgm:cxn modelId="{81CB58A9-66D4-493C-A9D3-51D264EF8EAE}" srcId="{550943D5-4C8C-49DB-BCD1-36C9B23B6E63}" destId="{6AC4EB60-06F7-4565-9845-8094B9CD9A4B}" srcOrd="1" destOrd="0" parTransId="{F795A81E-2180-4DC2-8A1F-6455C695CA1A}" sibTransId="{B04236EC-F624-41D2-A8D6-5110BE894B53}"/>
    <dgm:cxn modelId="{0186EAA9-788A-420E-91FB-F96C888CC26A}" type="presOf" srcId="{550943D5-4C8C-49DB-BCD1-36C9B23B6E63}" destId="{FED96932-DAFE-4503-AE67-FB1C12B200AA}" srcOrd="0" destOrd="0" presId="urn:microsoft.com/office/officeart/2005/8/layout/pList2"/>
    <dgm:cxn modelId="{17DE933A-A736-44FA-9717-8C6B728F30ED}" srcId="{550943D5-4C8C-49DB-BCD1-36C9B23B6E63}" destId="{D9131B49-A4A3-4FFE-81FC-470105D82643}" srcOrd="0" destOrd="0" parTransId="{F5F54F29-995F-45E5-8047-E553E92D934B}" sibTransId="{18675CC3-F685-4AC9-9B57-BE23F05F8AC5}"/>
    <dgm:cxn modelId="{ABB4F51A-F4DF-4FD1-8D48-71A7C0338270}" type="presParOf" srcId="{FED96932-DAFE-4503-AE67-FB1C12B200AA}" destId="{7F8A2029-B922-4DB4-AE67-C704D6E617DB}" srcOrd="0" destOrd="0" presId="urn:microsoft.com/office/officeart/2005/8/layout/pList2"/>
    <dgm:cxn modelId="{6A48251C-E029-4831-9E6C-088293402FE1}" type="presParOf" srcId="{FED96932-DAFE-4503-AE67-FB1C12B200AA}" destId="{CBFF669F-71FA-44D7-814B-1B9B2DE860D8}" srcOrd="1" destOrd="0" presId="urn:microsoft.com/office/officeart/2005/8/layout/pList2"/>
    <dgm:cxn modelId="{83FB0BD6-1738-41D2-9F0B-1C7B7A11D5BB}" type="presParOf" srcId="{CBFF669F-71FA-44D7-814B-1B9B2DE860D8}" destId="{193BC917-2728-428A-8882-2415DF236294}" srcOrd="0" destOrd="0" presId="urn:microsoft.com/office/officeart/2005/8/layout/pList2"/>
    <dgm:cxn modelId="{9EBF6F25-0E1B-4ED4-B28B-624CB1E28FDB}" type="presParOf" srcId="{193BC917-2728-428A-8882-2415DF236294}" destId="{167D74A8-146E-4A67-B505-85EDE2D0B90F}" srcOrd="0" destOrd="0" presId="urn:microsoft.com/office/officeart/2005/8/layout/pList2"/>
    <dgm:cxn modelId="{624D90BC-36BC-485E-8F6A-F16241EF47B2}" type="presParOf" srcId="{193BC917-2728-428A-8882-2415DF236294}" destId="{93177BBD-9B34-4EF1-AFDB-536DEA41FB09}" srcOrd="1" destOrd="0" presId="urn:microsoft.com/office/officeart/2005/8/layout/pList2"/>
    <dgm:cxn modelId="{5BA7A350-80FE-4573-836F-E64064596530}" type="presParOf" srcId="{193BC917-2728-428A-8882-2415DF236294}" destId="{A1C690D4-9BE2-43DC-BACF-542CF1DD5866}" srcOrd="2" destOrd="0" presId="urn:microsoft.com/office/officeart/2005/8/layout/pList2"/>
    <dgm:cxn modelId="{E6F30296-066B-46CF-B4C4-389B3F32D545}" type="presParOf" srcId="{CBFF669F-71FA-44D7-814B-1B9B2DE860D8}" destId="{BD64E5CE-5438-41B8-8AF8-8353D5DF1288}" srcOrd="1" destOrd="0" presId="urn:microsoft.com/office/officeart/2005/8/layout/pList2"/>
    <dgm:cxn modelId="{56420DA6-09EC-4F5B-B39E-AD5519D0568C}" type="presParOf" srcId="{CBFF669F-71FA-44D7-814B-1B9B2DE860D8}" destId="{8D9DD91B-2F6D-4098-8F59-E186660BB89B}" srcOrd="2" destOrd="0" presId="urn:microsoft.com/office/officeart/2005/8/layout/pList2"/>
    <dgm:cxn modelId="{FE27F357-95B6-420B-83B2-CF43D69A97E4}" type="presParOf" srcId="{8D9DD91B-2F6D-4098-8F59-E186660BB89B}" destId="{338DB37D-BF28-4E46-A6C3-C26C90228747}" srcOrd="0" destOrd="0" presId="urn:microsoft.com/office/officeart/2005/8/layout/pList2"/>
    <dgm:cxn modelId="{D9FA66AD-791A-4500-951A-BFB94A52F735}" type="presParOf" srcId="{8D9DD91B-2F6D-4098-8F59-E186660BB89B}" destId="{31C79DF4-F76E-46CF-B317-B4681D1C301A}" srcOrd="1" destOrd="0" presId="urn:microsoft.com/office/officeart/2005/8/layout/pList2"/>
    <dgm:cxn modelId="{1ED6948F-C90F-4716-A87C-C2EBD6FA386E}" type="presParOf" srcId="{8D9DD91B-2F6D-4098-8F59-E186660BB89B}" destId="{E5B20C4B-8497-4492-91AB-D0C9D793095B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BAE36F-1A1F-4F3C-B7F2-2CB6687689E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E1A0BB6-2C55-453D-817F-186B53FF9842}">
      <dgm:prSet/>
      <dgm:spPr/>
      <dgm:t>
        <a:bodyPr/>
        <a:lstStyle/>
        <a:p>
          <a:pPr rtl="0"/>
          <a:r>
            <a:rPr lang="ru-RU" smtClean="0"/>
            <a:t>С учащимися – социально-психологические тренинги, индивидуальные беседы и консультации, психологическая диагностика</a:t>
          </a:r>
          <a:endParaRPr lang="ru-RU"/>
        </a:p>
      </dgm:t>
    </dgm:pt>
    <dgm:pt modelId="{6F9D2734-4055-471A-90A2-37123061FA0B}" type="parTrans" cxnId="{D18D9DFA-D5CC-4511-AF75-2D0F20167C2B}">
      <dgm:prSet/>
      <dgm:spPr/>
      <dgm:t>
        <a:bodyPr/>
        <a:lstStyle/>
        <a:p>
          <a:endParaRPr lang="ru-RU"/>
        </a:p>
      </dgm:t>
    </dgm:pt>
    <dgm:pt modelId="{665DC5AE-10DB-4B98-9F38-5D92AA53A643}" type="sibTrans" cxnId="{D18D9DFA-D5CC-4511-AF75-2D0F20167C2B}">
      <dgm:prSet/>
      <dgm:spPr/>
      <dgm:t>
        <a:bodyPr/>
        <a:lstStyle/>
        <a:p>
          <a:endParaRPr lang="ru-RU"/>
        </a:p>
      </dgm:t>
    </dgm:pt>
    <dgm:pt modelId="{280711EF-723F-4096-B7C9-6478BAA97F28}">
      <dgm:prSet/>
      <dgm:spPr/>
      <dgm:t>
        <a:bodyPr/>
        <a:lstStyle/>
        <a:p>
          <a:pPr rtl="0"/>
          <a:r>
            <a:rPr lang="ru-RU" smtClean="0"/>
            <a:t>С родителями – индивидуальные консультации и тематические выступления работников социально-психологической службы на родительских собраниях</a:t>
          </a:r>
          <a:endParaRPr lang="ru-RU"/>
        </a:p>
      </dgm:t>
    </dgm:pt>
    <dgm:pt modelId="{D93AA2BA-0CB6-429F-BC92-BEDA5ABD2556}" type="parTrans" cxnId="{0DE109C9-BF04-418C-AD65-54B04EC30B4F}">
      <dgm:prSet/>
      <dgm:spPr/>
      <dgm:t>
        <a:bodyPr/>
        <a:lstStyle/>
        <a:p>
          <a:endParaRPr lang="ru-RU"/>
        </a:p>
      </dgm:t>
    </dgm:pt>
    <dgm:pt modelId="{2B10242C-627F-4A8A-81C8-4A738DB396B6}" type="sibTrans" cxnId="{0DE109C9-BF04-418C-AD65-54B04EC30B4F}">
      <dgm:prSet/>
      <dgm:spPr/>
      <dgm:t>
        <a:bodyPr/>
        <a:lstStyle/>
        <a:p>
          <a:endParaRPr lang="ru-RU"/>
        </a:p>
      </dgm:t>
    </dgm:pt>
    <dgm:pt modelId="{8B14B235-EA69-4913-877E-B0CC673367CD}">
      <dgm:prSet/>
      <dgm:spPr/>
      <dgm:t>
        <a:bodyPr/>
        <a:lstStyle/>
        <a:p>
          <a:pPr rtl="0"/>
          <a:r>
            <a:rPr lang="ru-RU" smtClean="0"/>
            <a:t>С педагогическим коллективом – психолого-педагогические семинары, консилиумы, участие кураторов и мастеров производственного обучения в адаптационных тренингах</a:t>
          </a:r>
          <a:endParaRPr lang="ru-RU"/>
        </a:p>
      </dgm:t>
    </dgm:pt>
    <dgm:pt modelId="{2E69C570-790B-491D-9268-C6F94C9838ED}" type="parTrans" cxnId="{8F67D4A4-5F70-4673-9F6C-16A809AFE488}">
      <dgm:prSet/>
      <dgm:spPr/>
      <dgm:t>
        <a:bodyPr/>
        <a:lstStyle/>
        <a:p>
          <a:endParaRPr lang="ru-RU"/>
        </a:p>
      </dgm:t>
    </dgm:pt>
    <dgm:pt modelId="{8DEECEAD-8344-4961-B923-78169274AFBB}" type="sibTrans" cxnId="{8F67D4A4-5F70-4673-9F6C-16A809AFE488}">
      <dgm:prSet/>
      <dgm:spPr/>
      <dgm:t>
        <a:bodyPr/>
        <a:lstStyle/>
        <a:p>
          <a:endParaRPr lang="ru-RU"/>
        </a:p>
      </dgm:t>
    </dgm:pt>
    <dgm:pt modelId="{C66B238E-AC78-4E1A-90F9-1A060C2EF6E9}" type="pres">
      <dgm:prSet presAssocID="{FCBAE36F-1A1F-4F3C-B7F2-2CB6687689E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AB9EB40-30B5-4AA0-9B65-A99A94CDB1B2}" type="pres">
      <dgm:prSet presAssocID="{9E1A0BB6-2C55-453D-817F-186B53FF9842}" presName="circle1" presStyleLbl="node1" presStyleIdx="0" presStyleCnt="3"/>
      <dgm:spPr/>
    </dgm:pt>
    <dgm:pt modelId="{0BED024D-A0BA-429A-94AC-8354FC7C31CA}" type="pres">
      <dgm:prSet presAssocID="{9E1A0BB6-2C55-453D-817F-186B53FF9842}" presName="space" presStyleCnt="0"/>
      <dgm:spPr/>
    </dgm:pt>
    <dgm:pt modelId="{645A09A2-52F2-4ED6-8111-9EE455DDEED0}" type="pres">
      <dgm:prSet presAssocID="{9E1A0BB6-2C55-453D-817F-186B53FF9842}" presName="rect1" presStyleLbl="alignAcc1" presStyleIdx="0" presStyleCnt="3"/>
      <dgm:spPr/>
    </dgm:pt>
    <dgm:pt modelId="{676C31F9-3ED7-454B-B0DA-D1F7322FFF78}" type="pres">
      <dgm:prSet presAssocID="{280711EF-723F-4096-B7C9-6478BAA97F28}" presName="vertSpace2" presStyleLbl="node1" presStyleIdx="0" presStyleCnt="3"/>
      <dgm:spPr/>
    </dgm:pt>
    <dgm:pt modelId="{F28D76B3-C01B-4921-80D8-896B3E30C174}" type="pres">
      <dgm:prSet presAssocID="{280711EF-723F-4096-B7C9-6478BAA97F28}" presName="circle2" presStyleLbl="node1" presStyleIdx="1" presStyleCnt="3"/>
      <dgm:spPr/>
    </dgm:pt>
    <dgm:pt modelId="{96EA84A6-14A5-4763-8F95-4DA84E5BD9CA}" type="pres">
      <dgm:prSet presAssocID="{280711EF-723F-4096-B7C9-6478BAA97F28}" presName="rect2" presStyleLbl="alignAcc1" presStyleIdx="1" presStyleCnt="3"/>
      <dgm:spPr/>
    </dgm:pt>
    <dgm:pt modelId="{FBA2841A-DABC-40BF-BACD-2DB35586EAF8}" type="pres">
      <dgm:prSet presAssocID="{8B14B235-EA69-4913-877E-B0CC673367CD}" presName="vertSpace3" presStyleLbl="node1" presStyleIdx="1" presStyleCnt="3"/>
      <dgm:spPr/>
    </dgm:pt>
    <dgm:pt modelId="{99E47B35-20CE-47B5-A9FA-C0971E0667E6}" type="pres">
      <dgm:prSet presAssocID="{8B14B235-EA69-4913-877E-B0CC673367CD}" presName="circle3" presStyleLbl="node1" presStyleIdx="2" presStyleCnt="3"/>
      <dgm:spPr/>
    </dgm:pt>
    <dgm:pt modelId="{1C1FAB8F-7925-4B77-8AA3-9807B6D00551}" type="pres">
      <dgm:prSet presAssocID="{8B14B235-EA69-4913-877E-B0CC673367CD}" presName="rect3" presStyleLbl="alignAcc1" presStyleIdx="2" presStyleCnt="3"/>
      <dgm:spPr/>
    </dgm:pt>
    <dgm:pt modelId="{A1D70D75-D7EA-4EB0-BBA1-99B24A0BFF08}" type="pres">
      <dgm:prSet presAssocID="{9E1A0BB6-2C55-453D-817F-186B53FF9842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D28987C6-20F3-4C67-8DB2-721993297305}" type="pres">
      <dgm:prSet presAssocID="{280711EF-723F-4096-B7C9-6478BAA97F28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32019BAC-B635-4D17-AEEF-E47BC2EA3519}" type="pres">
      <dgm:prSet presAssocID="{8B14B235-EA69-4913-877E-B0CC673367CD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678AAF95-3BA5-4F4C-8ACF-078BB92C4D60}" type="presOf" srcId="{FCBAE36F-1A1F-4F3C-B7F2-2CB6687689EE}" destId="{C66B238E-AC78-4E1A-90F9-1A060C2EF6E9}" srcOrd="0" destOrd="0" presId="urn:microsoft.com/office/officeart/2005/8/layout/target3"/>
    <dgm:cxn modelId="{86E02804-5068-4B84-843C-AD5C566A0A01}" type="presOf" srcId="{8B14B235-EA69-4913-877E-B0CC673367CD}" destId="{1C1FAB8F-7925-4B77-8AA3-9807B6D00551}" srcOrd="0" destOrd="0" presId="urn:microsoft.com/office/officeart/2005/8/layout/target3"/>
    <dgm:cxn modelId="{17826ABF-E726-4EC9-81E3-AA4600D3F655}" type="presOf" srcId="{280711EF-723F-4096-B7C9-6478BAA97F28}" destId="{96EA84A6-14A5-4763-8F95-4DA84E5BD9CA}" srcOrd="0" destOrd="0" presId="urn:microsoft.com/office/officeart/2005/8/layout/target3"/>
    <dgm:cxn modelId="{F91EF185-B2E1-4F31-9829-B13DD5F573E4}" type="presOf" srcId="{8B14B235-EA69-4913-877E-B0CC673367CD}" destId="{32019BAC-B635-4D17-AEEF-E47BC2EA3519}" srcOrd="1" destOrd="0" presId="urn:microsoft.com/office/officeart/2005/8/layout/target3"/>
    <dgm:cxn modelId="{D18D9DFA-D5CC-4511-AF75-2D0F20167C2B}" srcId="{FCBAE36F-1A1F-4F3C-B7F2-2CB6687689EE}" destId="{9E1A0BB6-2C55-453D-817F-186B53FF9842}" srcOrd="0" destOrd="0" parTransId="{6F9D2734-4055-471A-90A2-37123061FA0B}" sibTransId="{665DC5AE-10DB-4B98-9F38-5D92AA53A643}"/>
    <dgm:cxn modelId="{A67AA9B2-739D-44D3-B5BE-7249556F5F40}" type="presOf" srcId="{9E1A0BB6-2C55-453D-817F-186B53FF9842}" destId="{A1D70D75-D7EA-4EB0-BBA1-99B24A0BFF08}" srcOrd="1" destOrd="0" presId="urn:microsoft.com/office/officeart/2005/8/layout/target3"/>
    <dgm:cxn modelId="{0DE109C9-BF04-418C-AD65-54B04EC30B4F}" srcId="{FCBAE36F-1A1F-4F3C-B7F2-2CB6687689EE}" destId="{280711EF-723F-4096-B7C9-6478BAA97F28}" srcOrd="1" destOrd="0" parTransId="{D93AA2BA-0CB6-429F-BC92-BEDA5ABD2556}" sibTransId="{2B10242C-627F-4A8A-81C8-4A738DB396B6}"/>
    <dgm:cxn modelId="{D506F6E4-DF3E-4568-99F0-C7A0D2C5500A}" type="presOf" srcId="{280711EF-723F-4096-B7C9-6478BAA97F28}" destId="{D28987C6-20F3-4C67-8DB2-721993297305}" srcOrd="1" destOrd="0" presId="urn:microsoft.com/office/officeart/2005/8/layout/target3"/>
    <dgm:cxn modelId="{71FE47EE-D505-498D-B107-BCE3A61DA422}" type="presOf" srcId="{9E1A0BB6-2C55-453D-817F-186B53FF9842}" destId="{645A09A2-52F2-4ED6-8111-9EE455DDEED0}" srcOrd="0" destOrd="0" presId="urn:microsoft.com/office/officeart/2005/8/layout/target3"/>
    <dgm:cxn modelId="{8F67D4A4-5F70-4673-9F6C-16A809AFE488}" srcId="{FCBAE36F-1A1F-4F3C-B7F2-2CB6687689EE}" destId="{8B14B235-EA69-4913-877E-B0CC673367CD}" srcOrd="2" destOrd="0" parTransId="{2E69C570-790B-491D-9268-C6F94C9838ED}" sibTransId="{8DEECEAD-8344-4961-B923-78169274AFBB}"/>
    <dgm:cxn modelId="{491A76EC-50C1-49BF-B256-40D8A4418639}" type="presParOf" srcId="{C66B238E-AC78-4E1A-90F9-1A060C2EF6E9}" destId="{4AB9EB40-30B5-4AA0-9B65-A99A94CDB1B2}" srcOrd="0" destOrd="0" presId="urn:microsoft.com/office/officeart/2005/8/layout/target3"/>
    <dgm:cxn modelId="{ED6D900A-98BA-4A78-8939-E4ED753289D9}" type="presParOf" srcId="{C66B238E-AC78-4E1A-90F9-1A060C2EF6E9}" destId="{0BED024D-A0BA-429A-94AC-8354FC7C31CA}" srcOrd="1" destOrd="0" presId="urn:microsoft.com/office/officeart/2005/8/layout/target3"/>
    <dgm:cxn modelId="{22058680-E9C1-465C-911D-4B0C4A117FD1}" type="presParOf" srcId="{C66B238E-AC78-4E1A-90F9-1A060C2EF6E9}" destId="{645A09A2-52F2-4ED6-8111-9EE455DDEED0}" srcOrd="2" destOrd="0" presId="urn:microsoft.com/office/officeart/2005/8/layout/target3"/>
    <dgm:cxn modelId="{D12BA184-6BC9-493F-B0F3-2FDD99C084B0}" type="presParOf" srcId="{C66B238E-AC78-4E1A-90F9-1A060C2EF6E9}" destId="{676C31F9-3ED7-454B-B0DA-D1F7322FFF78}" srcOrd="3" destOrd="0" presId="urn:microsoft.com/office/officeart/2005/8/layout/target3"/>
    <dgm:cxn modelId="{A87365C3-191C-4304-9A22-2CE629641FB5}" type="presParOf" srcId="{C66B238E-AC78-4E1A-90F9-1A060C2EF6E9}" destId="{F28D76B3-C01B-4921-80D8-896B3E30C174}" srcOrd="4" destOrd="0" presId="urn:microsoft.com/office/officeart/2005/8/layout/target3"/>
    <dgm:cxn modelId="{1B4BD4F4-B4F1-41F5-AA5F-9FFDCF2E6F0F}" type="presParOf" srcId="{C66B238E-AC78-4E1A-90F9-1A060C2EF6E9}" destId="{96EA84A6-14A5-4763-8F95-4DA84E5BD9CA}" srcOrd="5" destOrd="0" presId="urn:microsoft.com/office/officeart/2005/8/layout/target3"/>
    <dgm:cxn modelId="{E4F4ED01-E142-4985-9875-0139AFCEAC6C}" type="presParOf" srcId="{C66B238E-AC78-4E1A-90F9-1A060C2EF6E9}" destId="{FBA2841A-DABC-40BF-BACD-2DB35586EAF8}" srcOrd="6" destOrd="0" presId="urn:microsoft.com/office/officeart/2005/8/layout/target3"/>
    <dgm:cxn modelId="{A94AEEB9-F90B-47BF-9669-9C8D9264B543}" type="presParOf" srcId="{C66B238E-AC78-4E1A-90F9-1A060C2EF6E9}" destId="{99E47B35-20CE-47B5-A9FA-C0971E0667E6}" srcOrd="7" destOrd="0" presId="urn:microsoft.com/office/officeart/2005/8/layout/target3"/>
    <dgm:cxn modelId="{B5D3D845-5CEB-4D40-9405-BAB2A497EEEE}" type="presParOf" srcId="{C66B238E-AC78-4E1A-90F9-1A060C2EF6E9}" destId="{1C1FAB8F-7925-4B77-8AA3-9807B6D00551}" srcOrd="8" destOrd="0" presId="urn:microsoft.com/office/officeart/2005/8/layout/target3"/>
    <dgm:cxn modelId="{CC42B3D1-B905-4559-8DC9-B3234359DC5D}" type="presParOf" srcId="{C66B238E-AC78-4E1A-90F9-1A060C2EF6E9}" destId="{A1D70D75-D7EA-4EB0-BBA1-99B24A0BFF08}" srcOrd="9" destOrd="0" presId="urn:microsoft.com/office/officeart/2005/8/layout/target3"/>
    <dgm:cxn modelId="{78B79122-37AA-42AE-B624-A0040ED444A6}" type="presParOf" srcId="{C66B238E-AC78-4E1A-90F9-1A060C2EF6E9}" destId="{D28987C6-20F3-4C67-8DB2-721993297305}" srcOrd="10" destOrd="0" presId="urn:microsoft.com/office/officeart/2005/8/layout/target3"/>
    <dgm:cxn modelId="{0B593F66-46DF-477E-AD80-41DE2DC25016}" type="presParOf" srcId="{C66B238E-AC78-4E1A-90F9-1A060C2EF6E9}" destId="{32019BAC-B635-4D17-AEEF-E47BC2EA351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3D8C37-49BE-49DD-A459-9DE33DEDABC1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074C61-C0DC-44BE-BE39-2EB8EB3EA5EF}">
      <dgm:prSet custT="1"/>
      <dgm:spPr/>
      <dgm:t>
        <a:bodyPr/>
        <a:lstStyle/>
        <a:p>
          <a:pPr rtl="0"/>
          <a:r>
            <a:rPr lang="ru-RU" sz="2000" dirty="0" smtClean="0"/>
            <a:t>Ролевые игры, направленные на совершенствование уровня общительности</a:t>
          </a:r>
          <a:endParaRPr lang="ru-RU" sz="2000" dirty="0"/>
        </a:p>
      </dgm:t>
    </dgm:pt>
    <dgm:pt modelId="{C89B210C-C0D9-43CC-827B-A45A6871BE65}" type="parTrans" cxnId="{8EBC33B0-EF7F-41BC-B85F-1E7B9278B06D}">
      <dgm:prSet/>
      <dgm:spPr/>
      <dgm:t>
        <a:bodyPr/>
        <a:lstStyle/>
        <a:p>
          <a:endParaRPr lang="ru-RU"/>
        </a:p>
      </dgm:t>
    </dgm:pt>
    <dgm:pt modelId="{F98C1594-277F-4F3E-BB19-27A46525B717}" type="sibTrans" cxnId="{8EBC33B0-EF7F-41BC-B85F-1E7B9278B06D}">
      <dgm:prSet/>
      <dgm:spPr/>
      <dgm:t>
        <a:bodyPr/>
        <a:lstStyle/>
        <a:p>
          <a:endParaRPr lang="ru-RU"/>
        </a:p>
      </dgm:t>
    </dgm:pt>
    <dgm:pt modelId="{A83DCB99-473D-4234-AB0C-B72D34D31DAA}">
      <dgm:prSet custT="1"/>
      <dgm:spPr/>
      <dgm:t>
        <a:bodyPr/>
        <a:lstStyle/>
        <a:p>
          <a:pPr rtl="0"/>
          <a:r>
            <a:rPr lang="ru-RU" sz="2000" dirty="0" smtClean="0"/>
            <a:t>Ролевые игры с элементами драматизации, направленные на развитие и совершенствование профессионально значимых качеств личности</a:t>
          </a:r>
          <a:endParaRPr lang="ru-RU" sz="2000" dirty="0"/>
        </a:p>
      </dgm:t>
    </dgm:pt>
    <dgm:pt modelId="{AAAC68DB-CC24-4A47-BDE2-EC5BFF92F284}" type="parTrans" cxnId="{2310E3BF-06EA-4E2D-A854-7F02711ECE7A}">
      <dgm:prSet/>
      <dgm:spPr/>
      <dgm:t>
        <a:bodyPr/>
        <a:lstStyle/>
        <a:p>
          <a:endParaRPr lang="ru-RU"/>
        </a:p>
      </dgm:t>
    </dgm:pt>
    <dgm:pt modelId="{D69D4247-1642-424B-BAD1-85CE31C2CD86}" type="sibTrans" cxnId="{2310E3BF-06EA-4E2D-A854-7F02711ECE7A}">
      <dgm:prSet/>
      <dgm:spPr/>
      <dgm:t>
        <a:bodyPr/>
        <a:lstStyle/>
        <a:p>
          <a:endParaRPr lang="ru-RU"/>
        </a:p>
      </dgm:t>
    </dgm:pt>
    <dgm:pt modelId="{23F79B28-443B-4421-8391-198B52DD876E}">
      <dgm:prSet custT="1"/>
      <dgm:spPr/>
      <dgm:t>
        <a:bodyPr/>
        <a:lstStyle/>
        <a:p>
          <a:pPr rtl="0"/>
          <a:r>
            <a:rPr lang="ru-RU" sz="2000" dirty="0" smtClean="0"/>
            <a:t>Имитационные игры, направленные на развитие способности прогнозировать последствия поведения людей в определенных ситуациях</a:t>
          </a:r>
          <a:endParaRPr lang="ru-RU" sz="2000" dirty="0"/>
        </a:p>
      </dgm:t>
    </dgm:pt>
    <dgm:pt modelId="{CF9FB7A0-2F9A-4211-9B55-25F3E02356AC}" type="parTrans" cxnId="{3FAFFEEF-77EF-4503-884C-614E494180CC}">
      <dgm:prSet/>
      <dgm:spPr/>
      <dgm:t>
        <a:bodyPr/>
        <a:lstStyle/>
        <a:p>
          <a:endParaRPr lang="ru-RU"/>
        </a:p>
      </dgm:t>
    </dgm:pt>
    <dgm:pt modelId="{A0018CD0-E45A-43ED-A6B6-236530808106}" type="sibTrans" cxnId="{3FAFFEEF-77EF-4503-884C-614E494180CC}">
      <dgm:prSet/>
      <dgm:spPr/>
      <dgm:t>
        <a:bodyPr/>
        <a:lstStyle/>
        <a:p>
          <a:endParaRPr lang="ru-RU"/>
        </a:p>
      </dgm:t>
    </dgm:pt>
    <dgm:pt modelId="{F385DEBB-5F8D-41A5-AFBE-15A101B861E2}">
      <dgm:prSet custT="1"/>
      <dgm:spPr/>
      <dgm:t>
        <a:bodyPr/>
        <a:lstStyle/>
        <a:p>
          <a:pPr rtl="0"/>
          <a:r>
            <a:rPr lang="ru-RU" sz="2000" dirty="0" err="1" smtClean="0"/>
            <a:t>Релаксационно</a:t>
          </a:r>
          <a:r>
            <a:rPr lang="ru-RU" sz="2000" dirty="0" smtClean="0"/>
            <a:t>-восстановительные упражнения, направленные на снятие психологической напряженности, усталости, тревожности</a:t>
          </a:r>
          <a:endParaRPr lang="ru-RU" sz="2000" dirty="0"/>
        </a:p>
      </dgm:t>
    </dgm:pt>
    <dgm:pt modelId="{5246A800-D2BD-440B-BE57-624A0A4EFC0B}" type="parTrans" cxnId="{628D14B7-02B3-4FA5-8263-313BFFBAFCC5}">
      <dgm:prSet/>
      <dgm:spPr/>
      <dgm:t>
        <a:bodyPr/>
        <a:lstStyle/>
        <a:p>
          <a:endParaRPr lang="ru-RU"/>
        </a:p>
      </dgm:t>
    </dgm:pt>
    <dgm:pt modelId="{AD1FAABB-6BA4-420F-A775-EB27A5C81B1D}" type="sibTrans" cxnId="{628D14B7-02B3-4FA5-8263-313BFFBAFCC5}">
      <dgm:prSet/>
      <dgm:spPr/>
      <dgm:t>
        <a:bodyPr/>
        <a:lstStyle/>
        <a:p>
          <a:endParaRPr lang="ru-RU"/>
        </a:p>
      </dgm:t>
    </dgm:pt>
    <dgm:pt modelId="{F6C97CB4-A94F-46C9-8E44-1871D6C80CD4}" type="pres">
      <dgm:prSet presAssocID="{B73D8C37-49BE-49DD-A459-9DE33DEDABC1}" presName="Name0" presStyleCnt="0">
        <dgm:presLayoutVars>
          <dgm:chMax/>
          <dgm:chPref/>
          <dgm:dir/>
        </dgm:presLayoutVars>
      </dgm:prSet>
      <dgm:spPr/>
    </dgm:pt>
    <dgm:pt modelId="{D2D9343D-3889-4FF0-A108-3EAEF253F998}" type="pres">
      <dgm:prSet presAssocID="{52074C61-C0DC-44BE-BE39-2EB8EB3EA5EF}" presName="parenttextcomposite" presStyleCnt="0"/>
      <dgm:spPr/>
    </dgm:pt>
    <dgm:pt modelId="{9C857658-68BC-43A6-ADAC-3CBE39E29D33}" type="pres">
      <dgm:prSet presAssocID="{52074C61-C0DC-44BE-BE39-2EB8EB3EA5EF}" presName="parenttext" presStyleLbl="revTx" presStyleIdx="0" presStyleCnt="4" custLinFactNeighborX="799" custLinFactNeighborY="-95780">
        <dgm:presLayoutVars>
          <dgm:chMax/>
          <dgm:chPref val="2"/>
          <dgm:bulletEnabled val="1"/>
        </dgm:presLayoutVars>
      </dgm:prSet>
      <dgm:spPr/>
    </dgm:pt>
    <dgm:pt modelId="{7BF0F4C1-2C77-4F0C-8D17-523E5245507C}" type="pres">
      <dgm:prSet presAssocID="{52074C61-C0DC-44BE-BE39-2EB8EB3EA5EF}" presName="parallelogramComposite" presStyleCnt="0"/>
      <dgm:spPr/>
    </dgm:pt>
    <dgm:pt modelId="{FB38CEE2-44C1-4135-A3E0-E9D449F096FF}" type="pres">
      <dgm:prSet presAssocID="{52074C61-C0DC-44BE-BE39-2EB8EB3EA5EF}" presName="parallelogram1" presStyleLbl="alignNode1" presStyleIdx="0" presStyleCnt="28" custLinFactY="-100000" custLinFactNeighborX="-10031" custLinFactNeighborY="-124238"/>
      <dgm:spPr/>
    </dgm:pt>
    <dgm:pt modelId="{9BE80D34-6CA5-4604-B0EA-5B2E10A84CD1}" type="pres">
      <dgm:prSet presAssocID="{52074C61-C0DC-44BE-BE39-2EB8EB3EA5EF}" presName="parallelogram2" presStyleLbl="alignNode1" presStyleIdx="1" presStyleCnt="28" custLinFactY="-100000" custLinFactNeighborX="-10031" custLinFactNeighborY="-124238"/>
      <dgm:spPr/>
    </dgm:pt>
    <dgm:pt modelId="{93593DE3-F47E-45EC-A478-8181EA0A6098}" type="pres">
      <dgm:prSet presAssocID="{52074C61-C0DC-44BE-BE39-2EB8EB3EA5EF}" presName="parallelogram3" presStyleLbl="alignNode1" presStyleIdx="2" presStyleCnt="28" custLinFactY="-100000" custLinFactNeighborX="-10031" custLinFactNeighborY="-124238"/>
      <dgm:spPr/>
    </dgm:pt>
    <dgm:pt modelId="{ADA0ADCF-7756-439F-AE88-5C9E141F3F22}" type="pres">
      <dgm:prSet presAssocID="{52074C61-C0DC-44BE-BE39-2EB8EB3EA5EF}" presName="parallelogram4" presStyleLbl="alignNode1" presStyleIdx="3" presStyleCnt="28" custLinFactY="-100000" custLinFactNeighborX="-10031" custLinFactNeighborY="-124238"/>
      <dgm:spPr/>
    </dgm:pt>
    <dgm:pt modelId="{37F9966E-C1A6-4C03-959B-D5A7BAB5D088}" type="pres">
      <dgm:prSet presAssocID="{52074C61-C0DC-44BE-BE39-2EB8EB3EA5EF}" presName="parallelogram5" presStyleLbl="alignNode1" presStyleIdx="4" presStyleCnt="28" custLinFactY="-100000" custLinFactNeighborX="-10031" custLinFactNeighborY="-124238"/>
      <dgm:spPr/>
    </dgm:pt>
    <dgm:pt modelId="{FDF25737-B6A7-4626-AFA9-A91F7CD06D1A}" type="pres">
      <dgm:prSet presAssocID="{52074C61-C0DC-44BE-BE39-2EB8EB3EA5EF}" presName="parallelogram6" presStyleLbl="alignNode1" presStyleIdx="5" presStyleCnt="28" custLinFactY="-100000" custLinFactNeighborX="-10031" custLinFactNeighborY="-124238"/>
      <dgm:spPr/>
    </dgm:pt>
    <dgm:pt modelId="{366E0F35-B53D-4096-855A-23E7E50F02F0}" type="pres">
      <dgm:prSet presAssocID="{52074C61-C0DC-44BE-BE39-2EB8EB3EA5EF}" presName="parallelogram7" presStyleLbl="alignNode1" presStyleIdx="6" presStyleCnt="28" custLinFactY="-100000" custLinFactNeighborX="-10031" custLinFactNeighborY="-124238"/>
      <dgm:spPr/>
    </dgm:pt>
    <dgm:pt modelId="{C611AF41-89E4-4612-80E7-36DED3CF2FA3}" type="pres">
      <dgm:prSet presAssocID="{F98C1594-277F-4F3E-BB19-27A46525B717}" presName="sibTrans" presStyleCnt="0"/>
      <dgm:spPr/>
    </dgm:pt>
    <dgm:pt modelId="{81C58160-3DAA-4BBC-9781-C799C274034F}" type="pres">
      <dgm:prSet presAssocID="{A83DCB99-473D-4234-AB0C-B72D34D31DAA}" presName="parenttextcomposite" presStyleCnt="0"/>
      <dgm:spPr/>
    </dgm:pt>
    <dgm:pt modelId="{1438A825-B3E0-4F18-9D4A-768D3F38BA9D}" type="pres">
      <dgm:prSet presAssocID="{A83DCB99-473D-4234-AB0C-B72D34D31DAA}" presName="parenttext" presStyleLbl="revTx" presStyleIdx="1" presStyleCnt="4" custScaleY="158480" custLinFactNeighborX="-269" custLinFactNeighborY="-60600">
        <dgm:presLayoutVars>
          <dgm:chMax/>
          <dgm:chPref val="2"/>
          <dgm:bulletEnabled val="1"/>
        </dgm:presLayoutVars>
      </dgm:prSet>
      <dgm:spPr/>
    </dgm:pt>
    <dgm:pt modelId="{8F7844AC-933D-4365-9A4D-FEC082D54978}" type="pres">
      <dgm:prSet presAssocID="{A83DCB99-473D-4234-AB0C-B72D34D31DAA}" presName="parallelogramComposite" presStyleCnt="0"/>
      <dgm:spPr/>
    </dgm:pt>
    <dgm:pt modelId="{69883A44-A026-4655-B2D2-E32D1B5AFEF8}" type="pres">
      <dgm:prSet presAssocID="{A83DCB99-473D-4234-AB0C-B72D34D31DAA}" presName="parallelogram1" presStyleLbl="alignNode1" presStyleIdx="7" presStyleCnt="28" custLinFactY="-75270" custLinFactNeighborX="-18042" custLinFactNeighborY="-100000"/>
      <dgm:spPr/>
    </dgm:pt>
    <dgm:pt modelId="{3E255DB4-2D3B-43A6-BD2C-236C182F7D1F}" type="pres">
      <dgm:prSet presAssocID="{A83DCB99-473D-4234-AB0C-B72D34D31DAA}" presName="parallelogram2" presStyleLbl="alignNode1" presStyleIdx="8" presStyleCnt="28" custLinFactY="-75270" custLinFactNeighborX="-18042" custLinFactNeighborY="-100000"/>
      <dgm:spPr/>
    </dgm:pt>
    <dgm:pt modelId="{934DD60B-155E-4083-904C-5E4B905E1F77}" type="pres">
      <dgm:prSet presAssocID="{A83DCB99-473D-4234-AB0C-B72D34D31DAA}" presName="parallelogram3" presStyleLbl="alignNode1" presStyleIdx="9" presStyleCnt="28" custLinFactY="-75270" custLinFactNeighborX="-18042" custLinFactNeighborY="-100000"/>
      <dgm:spPr/>
    </dgm:pt>
    <dgm:pt modelId="{F5678240-91C2-4433-B2DA-EFD4E1ED9EE3}" type="pres">
      <dgm:prSet presAssocID="{A83DCB99-473D-4234-AB0C-B72D34D31DAA}" presName="parallelogram4" presStyleLbl="alignNode1" presStyleIdx="10" presStyleCnt="28" custLinFactY="-75270" custLinFactNeighborX="-18042" custLinFactNeighborY="-100000"/>
      <dgm:spPr/>
    </dgm:pt>
    <dgm:pt modelId="{E3C986D6-2248-4856-8E72-ED556604EBBD}" type="pres">
      <dgm:prSet presAssocID="{A83DCB99-473D-4234-AB0C-B72D34D31DAA}" presName="parallelogram5" presStyleLbl="alignNode1" presStyleIdx="11" presStyleCnt="28" custLinFactY="-75270" custLinFactNeighborX="-18042" custLinFactNeighborY="-100000"/>
      <dgm:spPr/>
    </dgm:pt>
    <dgm:pt modelId="{00BB0FCE-67C1-4641-9989-AD7667446244}" type="pres">
      <dgm:prSet presAssocID="{A83DCB99-473D-4234-AB0C-B72D34D31DAA}" presName="parallelogram6" presStyleLbl="alignNode1" presStyleIdx="12" presStyleCnt="28" custLinFactY="-75270" custLinFactNeighborX="-18042" custLinFactNeighborY="-100000"/>
      <dgm:spPr/>
    </dgm:pt>
    <dgm:pt modelId="{3129FA35-B600-46DA-B4C7-E9571F8A564C}" type="pres">
      <dgm:prSet presAssocID="{A83DCB99-473D-4234-AB0C-B72D34D31DAA}" presName="parallelogram7" presStyleLbl="alignNode1" presStyleIdx="13" presStyleCnt="28" custLinFactY="-75270" custLinFactNeighborX="-18042" custLinFactNeighborY="-100000"/>
      <dgm:spPr/>
    </dgm:pt>
    <dgm:pt modelId="{7D2CBFAA-B337-4093-A5A0-A26C109536F1}" type="pres">
      <dgm:prSet presAssocID="{D69D4247-1642-424B-BAD1-85CE31C2CD86}" presName="sibTrans" presStyleCnt="0"/>
      <dgm:spPr/>
    </dgm:pt>
    <dgm:pt modelId="{C36FBD20-199A-4410-83E9-CA7D9021E754}" type="pres">
      <dgm:prSet presAssocID="{23F79B28-443B-4421-8391-198B52DD876E}" presName="parenttextcomposite" presStyleCnt="0"/>
      <dgm:spPr/>
    </dgm:pt>
    <dgm:pt modelId="{04A62212-AA17-4CD8-A789-15D6F69EF807}" type="pres">
      <dgm:prSet presAssocID="{23F79B28-443B-4421-8391-198B52DD876E}" presName="parenttext" presStyleLbl="revTx" presStyleIdx="2" presStyleCnt="4" custScaleY="158476" custLinFactNeighborX="-269" custLinFactNeighborY="-60379">
        <dgm:presLayoutVars>
          <dgm:chMax/>
          <dgm:chPref val="2"/>
          <dgm:bulletEnabled val="1"/>
        </dgm:presLayoutVars>
      </dgm:prSet>
      <dgm:spPr/>
    </dgm:pt>
    <dgm:pt modelId="{07B24B19-988A-42DB-B1DF-10344CE6EAAC}" type="pres">
      <dgm:prSet presAssocID="{23F79B28-443B-4421-8391-198B52DD876E}" presName="parallelogramComposite" presStyleCnt="0"/>
      <dgm:spPr/>
    </dgm:pt>
    <dgm:pt modelId="{CF297588-646B-410E-8A47-A3ABEC094D46}" type="pres">
      <dgm:prSet presAssocID="{23F79B28-443B-4421-8391-198B52DD876E}" presName="parallelogram1" presStyleLbl="alignNode1" presStyleIdx="14" presStyleCnt="28" custLinFactY="-74349" custLinFactNeighborX="-10031" custLinFactNeighborY="-100000"/>
      <dgm:spPr/>
    </dgm:pt>
    <dgm:pt modelId="{CCE52C5E-E814-4050-860B-C3F5A77D68B0}" type="pres">
      <dgm:prSet presAssocID="{23F79B28-443B-4421-8391-198B52DD876E}" presName="parallelogram2" presStyleLbl="alignNode1" presStyleIdx="15" presStyleCnt="28" custLinFactY="-74349" custLinFactNeighborX="-10031" custLinFactNeighborY="-100000"/>
      <dgm:spPr/>
    </dgm:pt>
    <dgm:pt modelId="{BE19A8DE-79AC-499E-A444-DE5A319B32AD}" type="pres">
      <dgm:prSet presAssocID="{23F79B28-443B-4421-8391-198B52DD876E}" presName="parallelogram3" presStyleLbl="alignNode1" presStyleIdx="16" presStyleCnt="28" custLinFactY="-74349" custLinFactNeighborX="-10031" custLinFactNeighborY="-100000"/>
      <dgm:spPr/>
    </dgm:pt>
    <dgm:pt modelId="{9C7E67B8-8C22-4502-9EDB-7A4A4BD7FE5D}" type="pres">
      <dgm:prSet presAssocID="{23F79B28-443B-4421-8391-198B52DD876E}" presName="parallelogram4" presStyleLbl="alignNode1" presStyleIdx="17" presStyleCnt="28" custLinFactY="-74349" custLinFactNeighborX="-10031" custLinFactNeighborY="-100000"/>
      <dgm:spPr/>
    </dgm:pt>
    <dgm:pt modelId="{37FAE07E-87E5-4AF2-98F9-9ABE90790DE0}" type="pres">
      <dgm:prSet presAssocID="{23F79B28-443B-4421-8391-198B52DD876E}" presName="parallelogram5" presStyleLbl="alignNode1" presStyleIdx="18" presStyleCnt="28" custLinFactY="-74349" custLinFactNeighborX="-10031" custLinFactNeighborY="-100000"/>
      <dgm:spPr/>
    </dgm:pt>
    <dgm:pt modelId="{9548C24E-98A5-4E6A-90B6-96E3E57A28A8}" type="pres">
      <dgm:prSet presAssocID="{23F79B28-443B-4421-8391-198B52DD876E}" presName="parallelogram6" presStyleLbl="alignNode1" presStyleIdx="19" presStyleCnt="28" custLinFactY="-74349" custLinFactNeighborX="-10031" custLinFactNeighborY="-100000"/>
      <dgm:spPr/>
    </dgm:pt>
    <dgm:pt modelId="{96252D7F-2E58-4125-B615-10892C6D97AF}" type="pres">
      <dgm:prSet presAssocID="{23F79B28-443B-4421-8391-198B52DD876E}" presName="parallelogram7" presStyleLbl="alignNode1" presStyleIdx="20" presStyleCnt="28" custLinFactY="-74348" custLinFactNeighborX="-12181" custLinFactNeighborY="-100000"/>
      <dgm:spPr/>
    </dgm:pt>
    <dgm:pt modelId="{A9603946-AF2E-40A1-AB96-2B78ADE275CD}" type="pres">
      <dgm:prSet presAssocID="{A0018CD0-E45A-43ED-A6B6-236530808106}" presName="sibTrans" presStyleCnt="0"/>
      <dgm:spPr/>
    </dgm:pt>
    <dgm:pt modelId="{6C3D50DB-E7C0-48F2-9156-506F9C71034D}" type="pres">
      <dgm:prSet presAssocID="{F385DEBB-5F8D-41A5-AFBE-15A101B861E2}" presName="parenttextcomposite" presStyleCnt="0"/>
      <dgm:spPr/>
    </dgm:pt>
    <dgm:pt modelId="{CF18A26A-991E-472B-9334-D517BBC438BF}" type="pres">
      <dgm:prSet presAssocID="{F385DEBB-5F8D-41A5-AFBE-15A101B861E2}" presName="parenttext" presStyleLbl="revTx" presStyleIdx="3" presStyleCnt="4" custScaleY="168166" custLinFactNeighborX="-269" custLinFactNeighborY="-60154">
        <dgm:presLayoutVars>
          <dgm:chMax/>
          <dgm:chPref val="2"/>
          <dgm:bulletEnabled val="1"/>
        </dgm:presLayoutVars>
      </dgm:prSet>
      <dgm:spPr/>
    </dgm:pt>
    <dgm:pt modelId="{EDEF09FB-B9EA-42A7-B82C-C8E25BDE8660}" type="pres">
      <dgm:prSet presAssocID="{F385DEBB-5F8D-41A5-AFBE-15A101B861E2}" presName="parallelogramComposite" presStyleCnt="0"/>
      <dgm:spPr/>
    </dgm:pt>
    <dgm:pt modelId="{7B1AF7CF-229B-49F4-A260-BEFAFD84885D}" type="pres">
      <dgm:prSet presAssocID="{F385DEBB-5F8D-41A5-AFBE-15A101B861E2}" presName="parallelogram1" presStyleLbl="alignNode1" presStyleIdx="21" presStyleCnt="28" custLinFactY="-65004" custLinFactNeighborX="-10031" custLinFactNeighborY="-100000"/>
      <dgm:spPr/>
    </dgm:pt>
    <dgm:pt modelId="{B6DD174B-6947-48A0-8815-DD919C4D17C6}" type="pres">
      <dgm:prSet presAssocID="{F385DEBB-5F8D-41A5-AFBE-15A101B861E2}" presName="parallelogram2" presStyleLbl="alignNode1" presStyleIdx="22" presStyleCnt="28" custLinFactY="-65004" custLinFactNeighborX="-10031" custLinFactNeighborY="-100000"/>
      <dgm:spPr/>
    </dgm:pt>
    <dgm:pt modelId="{3231D389-97DE-4959-9F34-6E8636DCB6E0}" type="pres">
      <dgm:prSet presAssocID="{F385DEBB-5F8D-41A5-AFBE-15A101B861E2}" presName="parallelogram3" presStyleLbl="alignNode1" presStyleIdx="23" presStyleCnt="28" custLinFactY="-65004" custLinFactNeighborX="-10031" custLinFactNeighborY="-100000"/>
      <dgm:spPr/>
    </dgm:pt>
    <dgm:pt modelId="{E81EC3F7-103C-4AEB-875D-42553F6DB1EF}" type="pres">
      <dgm:prSet presAssocID="{F385DEBB-5F8D-41A5-AFBE-15A101B861E2}" presName="parallelogram4" presStyleLbl="alignNode1" presStyleIdx="24" presStyleCnt="28" custLinFactY="-65004" custLinFactNeighborX="-10031" custLinFactNeighborY="-100000"/>
      <dgm:spPr/>
    </dgm:pt>
    <dgm:pt modelId="{1FB48527-B91D-4C29-A958-C21C6F4482E0}" type="pres">
      <dgm:prSet presAssocID="{F385DEBB-5F8D-41A5-AFBE-15A101B861E2}" presName="parallelogram5" presStyleLbl="alignNode1" presStyleIdx="25" presStyleCnt="28" custLinFactY="-65004" custLinFactNeighborX="-10031" custLinFactNeighborY="-100000"/>
      <dgm:spPr/>
    </dgm:pt>
    <dgm:pt modelId="{A0F79BBA-79B3-4184-B648-B2EF903440FE}" type="pres">
      <dgm:prSet presAssocID="{F385DEBB-5F8D-41A5-AFBE-15A101B861E2}" presName="parallelogram6" presStyleLbl="alignNode1" presStyleIdx="26" presStyleCnt="28" custLinFactY="-65004" custLinFactNeighborX="-10031" custLinFactNeighborY="-100000"/>
      <dgm:spPr/>
    </dgm:pt>
    <dgm:pt modelId="{3D6C7E69-D7CB-42A4-B7C4-216301DCD78F}" type="pres">
      <dgm:prSet presAssocID="{F385DEBB-5F8D-41A5-AFBE-15A101B861E2}" presName="parallelogram7" presStyleLbl="alignNode1" presStyleIdx="27" presStyleCnt="28" custLinFactY="-65004" custLinFactNeighborX="-10031" custLinFactNeighborY="-100000"/>
      <dgm:spPr/>
    </dgm:pt>
  </dgm:ptLst>
  <dgm:cxnLst>
    <dgm:cxn modelId="{4FCA767B-218F-4C84-BE4A-8EEDD6F411D3}" type="presOf" srcId="{A83DCB99-473D-4234-AB0C-B72D34D31DAA}" destId="{1438A825-B3E0-4F18-9D4A-768D3F38BA9D}" srcOrd="0" destOrd="0" presId="urn:microsoft.com/office/officeart/2008/layout/VerticalAccentList"/>
    <dgm:cxn modelId="{628D14B7-02B3-4FA5-8263-313BFFBAFCC5}" srcId="{B73D8C37-49BE-49DD-A459-9DE33DEDABC1}" destId="{F385DEBB-5F8D-41A5-AFBE-15A101B861E2}" srcOrd="3" destOrd="0" parTransId="{5246A800-D2BD-440B-BE57-624A0A4EFC0B}" sibTransId="{AD1FAABB-6BA4-420F-A775-EB27A5C81B1D}"/>
    <dgm:cxn modelId="{7B1C7E8D-9414-4614-A730-3F2B6A0F24DA}" type="presOf" srcId="{23F79B28-443B-4421-8391-198B52DD876E}" destId="{04A62212-AA17-4CD8-A789-15D6F69EF807}" srcOrd="0" destOrd="0" presId="urn:microsoft.com/office/officeart/2008/layout/VerticalAccentList"/>
    <dgm:cxn modelId="{F43922EB-012D-499D-BFD8-F080F0C2D075}" type="presOf" srcId="{B73D8C37-49BE-49DD-A459-9DE33DEDABC1}" destId="{F6C97CB4-A94F-46C9-8E44-1871D6C80CD4}" srcOrd="0" destOrd="0" presId="urn:microsoft.com/office/officeart/2008/layout/VerticalAccentList"/>
    <dgm:cxn modelId="{8EBC33B0-EF7F-41BC-B85F-1E7B9278B06D}" srcId="{B73D8C37-49BE-49DD-A459-9DE33DEDABC1}" destId="{52074C61-C0DC-44BE-BE39-2EB8EB3EA5EF}" srcOrd="0" destOrd="0" parTransId="{C89B210C-C0D9-43CC-827B-A45A6871BE65}" sibTransId="{F98C1594-277F-4F3E-BB19-27A46525B717}"/>
    <dgm:cxn modelId="{3FAFFEEF-77EF-4503-884C-614E494180CC}" srcId="{B73D8C37-49BE-49DD-A459-9DE33DEDABC1}" destId="{23F79B28-443B-4421-8391-198B52DD876E}" srcOrd="2" destOrd="0" parTransId="{CF9FB7A0-2F9A-4211-9B55-25F3E02356AC}" sibTransId="{A0018CD0-E45A-43ED-A6B6-236530808106}"/>
    <dgm:cxn modelId="{E8FE5712-256C-4847-B215-C5113AA03922}" type="presOf" srcId="{52074C61-C0DC-44BE-BE39-2EB8EB3EA5EF}" destId="{9C857658-68BC-43A6-ADAC-3CBE39E29D33}" srcOrd="0" destOrd="0" presId="urn:microsoft.com/office/officeart/2008/layout/VerticalAccentList"/>
    <dgm:cxn modelId="{2310E3BF-06EA-4E2D-A854-7F02711ECE7A}" srcId="{B73D8C37-49BE-49DD-A459-9DE33DEDABC1}" destId="{A83DCB99-473D-4234-AB0C-B72D34D31DAA}" srcOrd="1" destOrd="0" parTransId="{AAAC68DB-CC24-4A47-BDE2-EC5BFF92F284}" sibTransId="{D69D4247-1642-424B-BAD1-85CE31C2CD86}"/>
    <dgm:cxn modelId="{4BA93D19-D419-4FFB-BA38-EF50A2CE22D6}" type="presOf" srcId="{F385DEBB-5F8D-41A5-AFBE-15A101B861E2}" destId="{CF18A26A-991E-472B-9334-D517BBC438BF}" srcOrd="0" destOrd="0" presId="urn:microsoft.com/office/officeart/2008/layout/VerticalAccentList"/>
    <dgm:cxn modelId="{5F02ADDC-3082-4AD5-AA72-1307C8841B09}" type="presParOf" srcId="{F6C97CB4-A94F-46C9-8E44-1871D6C80CD4}" destId="{D2D9343D-3889-4FF0-A108-3EAEF253F998}" srcOrd="0" destOrd="0" presId="urn:microsoft.com/office/officeart/2008/layout/VerticalAccentList"/>
    <dgm:cxn modelId="{3FC1EC62-C57C-488A-993C-66C82DB04820}" type="presParOf" srcId="{D2D9343D-3889-4FF0-A108-3EAEF253F998}" destId="{9C857658-68BC-43A6-ADAC-3CBE39E29D33}" srcOrd="0" destOrd="0" presId="urn:microsoft.com/office/officeart/2008/layout/VerticalAccentList"/>
    <dgm:cxn modelId="{A18B37BF-54C0-48EF-A6A6-E196B0FCADFA}" type="presParOf" srcId="{F6C97CB4-A94F-46C9-8E44-1871D6C80CD4}" destId="{7BF0F4C1-2C77-4F0C-8D17-523E5245507C}" srcOrd="1" destOrd="0" presId="urn:microsoft.com/office/officeart/2008/layout/VerticalAccentList"/>
    <dgm:cxn modelId="{889BE39E-7B44-4DB9-94C9-F876362B8B3E}" type="presParOf" srcId="{7BF0F4C1-2C77-4F0C-8D17-523E5245507C}" destId="{FB38CEE2-44C1-4135-A3E0-E9D449F096FF}" srcOrd="0" destOrd="0" presId="urn:microsoft.com/office/officeart/2008/layout/VerticalAccentList"/>
    <dgm:cxn modelId="{E6608226-C3A9-45B6-A6BC-C2F12B3259DA}" type="presParOf" srcId="{7BF0F4C1-2C77-4F0C-8D17-523E5245507C}" destId="{9BE80D34-6CA5-4604-B0EA-5B2E10A84CD1}" srcOrd="1" destOrd="0" presId="urn:microsoft.com/office/officeart/2008/layout/VerticalAccentList"/>
    <dgm:cxn modelId="{08459374-47B9-4378-B514-59707D17AFD7}" type="presParOf" srcId="{7BF0F4C1-2C77-4F0C-8D17-523E5245507C}" destId="{93593DE3-F47E-45EC-A478-8181EA0A6098}" srcOrd="2" destOrd="0" presId="urn:microsoft.com/office/officeart/2008/layout/VerticalAccentList"/>
    <dgm:cxn modelId="{9625B0D7-29F5-4EF9-9A5F-768AE0AFCD26}" type="presParOf" srcId="{7BF0F4C1-2C77-4F0C-8D17-523E5245507C}" destId="{ADA0ADCF-7756-439F-AE88-5C9E141F3F22}" srcOrd="3" destOrd="0" presId="urn:microsoft.com/office/officeart/2008/layout/VerticalAccentList"/>
    <dgm:cxn modelId="{2B6F6456-002A-4578-B626-0C70FBCB299F}" type="presParOf" srcId="{7BF0F4C1-2C77-4F0C-8D17-523E5245507C}" destId="{37F9966E-C1A6-4C03-959B-D5A7BAB5D088}" srcOrd="4" destOrd="0" presId="urn:microsoft.com/office/officeart/2008/layout/VerticalAccentList"/>
    <dgm:cxn modelId="{448B4348-85D0-4BF1-B461-51CE4A3206DF}" type="presParOf" srcId="{7BF0F4C1-2C77-4F0C-8D17-523E5245507C}" destId="{FDF25737-B6A7-4626-AFA9-A91F7CD06D1A}" srcOrd="5" destOrd="0" presId="urn:microsoft.com/office/officeart/2008/layout/VerticalAccentList"/>
    <dgm:cxn modelId="{E5DF70D4-ABFF-4EFE-828B-603884C5EA56}" type="presParOf" srcId="{7BF0F4C1-2C77-4F0C-8D17-523E5245507C}" destId="{366E0F35-B53D-4096-855A-23E7E50F02F0}" srcOrd="6" destOrd="0" presId="urn:microsoft.com/office/officeart/2008/layout/VerticalAccentList"/>
    <dgm:cxn modelId="{1E069DF3-1F23-4EA1-B7E8-3D27D4231646}" type="presParOf" srcId="{F6C97CB4-A94F-46C9-8E44-1871D6C80CD4}" destId="{C611AF41-89E4-4612-80E7-36DED3CF2FA3}" srcOrd="2" destOrd="0" presId="urn:microsoft.com/office/officeart/2008/layout/VerticalAccentList"/>
    <dgm:cxn modelId="{8151DD8C-7751-45C7-9BCF-C942C16090B1}" type="presParOf" srcId="{F6C97CB4-A94F-46C9-8E44-1871D6C80CD4}" destId="{81C58160-3DAA-4BBC-9781-C799C274034F}" srcOrd="3" destOrd="0" presId="urn:microsoft.com/office/officeart/2008/layout/VerticalAccentList"/>
    <dgm:cxn modelId="{B912055A-F4AA-44AE-8716-BFCDD95D616A}" type="presParOf" srcId="{81C58160-3DAA-4BBC-9781-C799C274034F}" destId="{1438A825-B3E0-4F18-9D4A-768D3F38BA9D}" srcOrd="0" destOrd="0" presId="urn:microsoft.com/office/officeart/2008/layout/VerticalAccentList"/>
    <dgm:cxn modelId="{B20498A3-07B6-4A35-AD3C-5A184FF63B2A}" type="presParOf" srcId="{F6C97CB4-A94F-46C9-8E44-1871D6C80CD4}" destId="{8F7844AC-933D-4365-9A4D-FEC082D54978}" srcOrd="4" destOrd="0" presId="urn:microsoft.com/office/officeart/2008/layout/VerticalAccentList"/>
    <dgm:cxn modelId="{5986053E-8904-4490-B5D6-DA0FDDA0FA24}" type="presParOf" srcId="{8F7844AC-933D-4365-9A4D-FEC082D54978}" destId="{69883A44-A026-4655-B2D2-E32D1B5AFEF8}" srcOrd="0" destOrd="0" presId="urn:microsoft.com/office/officeart/2008/layout/VerticalAccentList"/>
    <dgm:cxn modelId="{1B5FAFEA-DA9E-41BD-862D-5B17AC5D0FDE}" type="presParOf" srcId="{8F7844AC-933D-4365-9A4D-FEC082D54978}" destId="{3E255DB4-2D3B-43A6-BD2C-236C182F7D1F}" srcOrd="1" destOrd="0" presId="urn:microsoft.com/office/officeart/2008/layout/VerticalAccentList"/>
    <dgm:cxn modelId="{20B88FA4-1436-48C2-BE48-DC9956860208}" type="presParOf" srcId="{8F7844AC-933D-4365-9A4D-FEC082D54978}" destId="{934DD60B-155E-4083-904C-5E4B905E1F77}" srcOrd="2" destOrd="0" presId="urn:microsoft.com/office/officeart/2008/layout/VerticalAccentList"/>
    <dgm:cxn modelId="{D35B399A-B9B8-4852-9CCC-B6CE601FAF62}" type="presParOf" srcId="{8F7844AC-933D-4365-9A4D-FEC082D54978}" destId="{F5678240-91C2-4433-B2DA-EFD4E1ED9EE3}" srcOrd="3" destOrd="0" presId="urn:microsoft.com/office/officeart/2008/layout/VerticalAccentList"/>
    <dgm:cxn modelId="{12BC6465-E403-4DE7-9E49-E9AB9E5C8BE5}" type="presParOf" srcId="{8F7844AC-933D-4365-9A4D-FEC082D54978}" destId="{E3C986D6-2248-4856-8E72-ED556604EBBD}" srcOrd="4" destOrd="0" presId="urn:microsoft.com/office/officeart/2008/layout/VerticalAccentList"/>
    <dgm:cxn modelId="{DE61A137-2DB7-49A1-B861-F0C7E350B657}" type="presParOf" srcId="{8F7844AC-933D-4365-9A4D-FEC082D54978}" destId="{00BB0FCE-67C1-4641-9989-AD7667446244}" srcOrd="5" destOrd="0" presId="urn:microsoft.com/office/officeart/2008/layout/VerticalAccentList"/>
    <dgm:cxn modelId="{5E9E4042-D840-4EEC-BB84-0C000DDAC21B}" type="presParOf" srcId="{8F7844AC-933D-4365-9A4D-FEC082D54978}" destId="{3129FA35-B600-46DA-B4C7-E9571F8A564C}" srcOrd="6" destOrd="0" presId="urn:microsoft.com/office/officeart/2008/layout/VerticalAccentList"/>
    <dgm:cxn modelId="{3252A2CC-5F6E-42AD-84A0-09F7F71E3F57}" type="presParOf" srcId="{F6C97CB4-A94F-46C9-8E44-1871D6C80CD4}" destId="{7D2CBFAA-B337-4093-A5A0-A26C109536F1}" srcOrd="5" destOrd="0" presId="urn:microsoft.com/office/officeart/2008/layout/VerticalAccentList"/>
    <dgm:cxn modelId="{E4FE0591-B64C-45D5-9E86-49434A2F3193}" type="presParOf" srcId="{F6C97CB4-A94F-46C9-8E44-1871D6C80CD4}" destId="{C36FBD20-199A-4410-83E9-CA7D9021E754}" srcOrd="6" destOrd="0" presId="urn:microsoft.com/office/officeart/2008/layout/VerticalAccentList"/>
    <dgm:cxn modelId="{DBA5146B-0311-4AF1-B10E-EEE1ED96869F}" type="presParOf" srcId="{C36FBD20-199A-4410-83E9-CA7D9021E754}" destId="{04A62212-AA17-4CD8-A789-15D6F69EF807}" srcOrd="0" destOrd="0" presId="urn:microsoft.com/office/officeart/2008/layout/VerticalAccentList"/>
    <dgm:cxn modelId="{1E244033-0730-4469-B699-FA454AD63D45}" type="presParOf" srcId="{F6C97CB4-A94F-46C9-8E44-1871D6C80CD4}" destId="{07B24B19-988A-42DB-B1DF-10344CE6EAAC}" srcOrd="7" destOrd="0" presId="urn:microsoft.com/office/officeart/2008/layout/VerticalAccentList"/>
    <dgm:cxn modelId="{935BA651-D4A6-4F1F-A7A4-E744DDBCA02F}" type="presParOf" srcId="{07B24B19-988A-42DB-B1DF-10344CE6EAAC}" destId="{CF297588-646B-410E-8A47-A3ABEC094D46}" srcOrd="0" destOrd="0" presId="urn:microsoft.com/office/officeart/2008/layout/VerticalAccentList"/>
    <dgm:cxn modelId="{B0FD1F60-728C-4322-A4E7-DEE985C34013}" type="presParOf" srcId="{07B24B19-988A-42DB-B1DF-10344CE6EAAC}" destId="{CCE52C5E-E814-4050-860B-C3F5A77D68B0}" srcOrd="1" destOrd="0" presId="urn:microsoft.com/office/officeart/2008/layout/VerticalAccentList"/>
    <dgm:cxn modelId="{A63A75A4-DB8E-46BC-8351-0852ED83BFE3}" type="presParOf" srcId="{07B24B19-988A-42DB-B1DF-10344CE6EAAC}" destId="{BE19A8DE-79AC-499E-A444-DE5A319B32AD}" srcOrd="2" destOrd="0" presId="urn:microsoft.com/office/officeart/2008/layout/VerticalAccentList"/>
    <dgm:cxn modelId="{250A5B73-2FD6-42E1-9570-2D6151AE37D4}" type="presParOf" srcId="{07B24B19-988A-42DB-B1DF-10344CE6EAAC}" destId="{9C7E67B8-8C22-4502-9EDB-7A4A4BD7FE5D}" srcOrd="3" destOrd="0" presId="urn:microsoft.com/office/officeart/2008/layout/VerticalAccentList"/>
    <dgm:cxn modelId="{870D3403-ECF1-457C-91B6-C66D4A2BDEAF}" type="presParOf" srcId="{07B24B19-988A-42DB-B1DF-10344CE6EAAC}" destId="{37FAE07E-87E5-4AF2-98F9-9ABE90790DE0}" srcOrd="4" destOrd="0" presId="urn:microsoft.com/office/officeart/2008/layout/VerticalAccentList"/>
    <dgm:cxn modelId="{5EE21775-619D-449B-931D-C8072E3863F3}" type="presParOf" srcId="{07B24B19-988A-42DB-B1DF-10344CE6EAAC}" destId="{9548C24E-98A5-4E6A-90B6-96E3E57A28A8}" srcOrd="5" destOrd="0" presId="urn:microsoft.com/office/officeart/2008/layout/VerticalAccentList"/>
    <dgm:cxn modelId="{A2DEDDB6-31CA-4B0B-8C22-F629BCABA887}" type="presParOf" srcId="{07B24B19-988A-42DB-B1DF-10344CE6EAAC}" destId="{96252D7F-2E58-4125-B615-10892C6D97AF}" srcOrd="6" destOrd="0" presId="urn:microsoft.com/office/officeart/2008/layout/VerticalAccentList"/>
    <dgm:cxn modelId="{CD33A65D-2A7E-4A56-8CBB-CCE991DA1222}" type="presParOf" srcId="{F6C97CB4-A94F-46C9-8E44-1871D6C80CD4}" destId="{A9603946-AF2E-40A1-AB96-2B78ADE275CD}" srcOrd="8" destOrd="0" presId="urn:microsoft.com/office/officeart/2008/layout/VerticalAccentList"/>
    <dgm:cxn modelId="{62686F8E-A8EB-46B4-B6CD-A1437F93E8DD}" type="presParOf" srcId="{F6C97CB4-A94F-46C9-8E44-1871D6C80CD4}" destId="{6C3D50DB-E7C0-48F2-9156-506F9C71034D}" srcOrd="9" destOrd="0" presId="urn:microsoft.com/office/officeart/2008/layout/VerticalAccentList"/>
    <dgm:cxn modelId="{08DA35F8-D6E1-4A01-8B1C-5FFCDCA5A4F9}" type="presParOf" srcId="{6C3D50DB-E7C0-48F2-9156-506F9C71034D}" destId="{CF18A26A-991E-472B-9334-D517BBC438BF}" srcOrd="0" destOrd="0" presId="urn:microsoft.com/office/officeart/2008/layout/VerticalAccentList"/>
    <dgm:cxn modelId="{7C0F6DED-631F-4A17-9233-42029A3C0A8D}" type="presParOf" srcId="{F6C97CB4-A94F-46C9-8E44-1871D6C80CD4}" destId="{EDEF09FB-B9EA-42A7-B82C-C8E25BDE8660}" srcOrd="10" destOrd="0" presId="urn:microsoft.com/office/officeart/2008/layout/VerticalAccentList"/>
    <dgm:cxn modelId="{90F47743-2481-4E7A-93DB-2F915D12503E}" type="presParOf" srcId="{EDEF09FB-B9EA-42A7-B82C-C8E25BDE8660}" destId="{7B1AF7CF-229B-49F4-A260-BEFAFD84885D}" srcOrd="0" destOrd="0" presId="urn:microsoft.com/office/officeart/2008/layout/VerticalAccentList"/>
    <dgm:cxn modelId="{60A7621E-364E-4941-81BA-EB78C3DA474D}" type="presParOf" srcId="{EDEF09FB-B9EA-42A7-B82C-C8E25BDE8660}" destId="{B6DD174B-6947-48A0-8815-DD919C4D17C6}" srcOrd="1" destOrd="0" presId="urn:microsoft.com/office/officeart/2008/layout/VerticalAccentList"/>
    <dgm:cxn modelId="{C0FC0152-BDE1-41AE-9E89-65E60ED4F38D}" type="presParOf" srcId="{EDEF09FB-B9EA-42A7-B82C-C8E25BDE8660}" destId="{3231D389-97DE-4959-9F34-6E8636DCB6E0}" srcOrd="2" destOrd="0" presId="urn:microsoft.com/office/officeart/2008/layout/VerticalAccentList"/>
    <dgm:cxn modelId="{08A221F7-18EF-4400-9DBB-6924C256E5FB}" type="presParOf" srcId="{EDEF09FB-B9EA-42A7-B82C-C8E25BDE8660}" destId="{E81EC3F7-103C-4AEB-875D-42553F6DB1EF}" srcOrd="3" destOrd="0" presId="urn:microsoft.com/office/officeart/2008/layout/VerticalAccentList"/>
    <dgm:cxn modelId="{561137C0-E992-4956-8B69-0135C3A6F9AB}" type="presParOf" srcId="{EDEF09FB-B9EA-42A7-B82C-C8E25BDE8660}" destId="{1FB48527-B91D-4C29-A958-C21C6F4482E0}" srcOrd="4" destOrd="0" presId="urn:microsoft.com/office/officeart/2008/layout/VerticalAccentList"/>
    <dgm:cxn modelId="{E1E30D40-F676-41FC-B605-AB4A2C77A0E5}" type="presParOf" srcId="{EDEF09FB-B9EA-42A7-B82C-C8E25BDE8660}" destId="{A0F79BBA-79B3-4184-B648-B2EF903440FE}" srcOrd="5" destOrd="0" presId="urn:microsoft.com/office/officeart/2008/layout/VerticalAccentList"/>
    <dgm:cxn modelId="{BA2D8D07-4462-4906-8BF2-BE3E605BF5FD}" type="presParOf" srcId="{EDEF09FB-B9EA-42A7-B82C-C8E25BDE8660}" destId="{3D6C7E69-D7CB-42A4-B7C4-216301DCD78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24949-982C-4FFE-A556-8FB7CA3401A7}">
      <dsp:nvSpPr>
        <dsp:cNvPr id="0" name=""/>
        <dsp:cNvSpPr/>
      </dsp:nvSpPr>
      <dsp:spPr>
        <a:xfrm>
          <a:off x="1224339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F4A59-7414-4B7D-AC77-D71F6DCBC3F1}">
      <dsp:nvSpPr>
        <dsp:cNvPr id="0" name=""/>
        <dsp:cNvSpPr/>
      </dsp:nvSpPr>
      <dsp:spPr>
        <a:xfrm>
          <a:off x="3487320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Личностная включенность в нее обучающихся</a:t>
          </a:r>
          <a:endParaRPr lang="ru-RU" sz="1800" kern="1200"/>
        </a:p>
      </dsp:txBody>
      <dsp:txXfrm>
        <a:off x="3526588" y="492306"/>
        <a:ext cx="2863339" cy="725883"/>
      </dsp:txXfrm>
    </dsp:sp>
    <dsp:sp modelId="{447C4363-CA08-4F5C-A21A-717D0264B59E}">
      <dsp:nvSpPr>
        <dsp:cNvPr id="0" name=""/>
        <dsp:cNvSpPr/>
      </dsp:nvSpPr>
      <dsp:spPr>
        <a:xfrm>
          <a:off x="3487320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Сознательное отношение к учебе</a:t>
          </a:r>
          <a:endParaRPr lang="ru-RU" sz="1800" kern="1200"/>
        </a:p>
      </dsp:txBody>
      <dsp:txXfrm>
        <a:off x="3526588" y="1397277"/>
        <a:ext cx="2863339" cy="725883"/>
      </dsp:txXfrm>
    </dsp:sp>
    <dsp:sp modelId="{C167287A-BFEC-4469-BB48-2F18ADC19D72}">
      <dsp:nvSpPr>
        <dsp:cNvPr id="0" name=""/>
        <dsp:cNvSpPr/>
      </dsp:nvSpPr>
      <dsp:spPr>
        <a:xfrm>
          <a:off x="3487320" y="2262981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Активность</a:t>
          </a:r>
          <a:endParaRPr lang="ru-RU" sz="1800" kern="1200"/>
        </a:p>
      </dsp:txBody>
      <dsp:txXfrm>
        <a:off x="3526588" y="2302249"/>
        <a:ext cx="2863339" cy="725883"/>
      </dsp:txXfrm>
    </dsp:sp>
    <dsp:sp modelId="{E57E6B74-9F09-4DEA-B6B5-594305E13FDF}">
      <dsp:nvSpPr>
        <dsp:cNvPr id="0" name=""/>
        <dsp:cNvSpPr/>
      </dsp:nvSpPr>
      <dsp:spPr>
        <a:xfrm>
          <a:off x="3487320" y="3167953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Инициативность </a:t>
          </a:r>
          <a:endParaRPr lang="ru-RU" sz="1800" kern="1200"/>
        </a:p>
      </dsp:txBody>
      <dsp:txXfrm>
        <a:off x="3526588" y="3207221"/>
        <a:ext cx="2863339" cy="725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A3928-50A7-4011-8F0C-FD075A6EE52D}">
      <dsp:nvSpPr>
        <dsp:cNvPr id="0" name=""/>
        <dsp:cNvSpPr/>
      </dsp:nvSpPr>
      <dsp:spPr>
        <a:xfrm rot="5400000">
          <a:off x="-281547" y="285641"/>
          <a:ext cx="1876983" cy="1313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Профессиональная </a:t>
          </a:r>
          <a:endParaRPr lang="ru-RU" sz="1400" b="1" kern="1200" dirty="0"/>
        </a:p>
      </dsp:txBody>
      <dsp:txXfrm rot="-5400000">
        <a:off x="1" y="661037"/>
        <a:ext cx="1313888" cy="563095"/>
      </dsp:txXfrm>
    </dsp:sp>
    <dsp:sp modelId="{2D5D9BE9-852C-433C-A7F6-C1315ED949F5}">
      <dsp:nvSpPr>
        <dsp:cNvPr id="0" name=""/>
        <dsp:cNvSpPr/>
      </dsp:nvSpPr>
      <dsp:spPr>
        <a:xfrm rot="5400000">
          <a:off x="4043368" y="-2725386"/>
          <a:ext cx="1220039" cy="6678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приспособление к структуре профессиональной школы, общему содержанию и отдельным компонентам учебно-воспитательного процесса, особенностям избранной профессии в соответствии с личностными особенностями и ценностными ориентациями</a:t>
          </a:r>
          <a:endParaRPr lang="ru-RU" sz="1700" kern="1200" dirty="0"/>
        </a:p>
      </dsp:txBody>
      <dsp:txXfrm rot="-5400000">
        <a:off x="1313889" y="63650"/>
        <a:ext cx="6619442" cy="1100925"/>
      </dsp:txXfrm>
    </dsp:sp>
    <dsp:sp modelId="{3C498D9F-A6F1-4F35-B06C-99AB07CCF95E}">
      <dsp:nvSpPr>
        <dsp:cNvPr id="0" name=""/>
        <dsp:cNvSpPr/>
      </dsp:nvSpPr>
      <dsp:spPr>
        <a:xfrm rot="5400000">
          <a:off x="-281547" y="1971347"/>
          <a:ext cx="1876983" cy="1313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Дидактическая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 rot="-5400000">
        <a:off x="1" y="2346743"/>
        <a:ext cx="1313888" cy="563095"/>
      </dsp:txXfrm>
    </dsp:sp>
    <dsp:sp modelId="{5C4C4CEB-9521-48D3-B3C2-59D933909912}">
      <dsp:nvSpPr>
        <dsp:cNvPr id="0" name=""/>
        <dsp:cNvSpPr/>
      </dsp:nvSpPr>
      <dsp:spPr>
        <a:xfrm rot="5400000">
          <a:off x="4043368" y="-1039679"/>
          <a:ext cx="1220039" cy="6678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обеспечение преемственности в системе школа –СПО – ВУЗ</a:t>
          </a:r>
          <a:endParaRPr lang="ru-RU" sz="1700" kern="1200" dirty="0"/>
        </a:p>
      </dsp:txBody>
      <dsp:txXfrm rot="-5400000">
        <a:off x="1313889" y="1749357"/>
        <a:ext cx="6619442" cy="1100925"/>
      </dsp:txXfrm>
    </dsp:sp>
    <dsp:sp modelId="{4360C7F2-7957-48EB-AB46-9870A3237627}">
      <dsp:nvSpPr>
        <dsp:cNvPr id="0" name=""/>
        <dsp:cNvSpPr/>
      </dsp:nvSpPr>
      <dsp:spPr>
        <a:xfrm rot="5400000">
          <a:off x="-281547" y="3657054"/>
          <a:ext cx="1876983" cy="1313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Социально-психологическая</a:t>
          </a:r>
          <a:endParaRPr lang="ru-RU" sz="1200" kern="1200" dirty="0"/>
        </a:p>
      </dsp:txBody>
      <dsp:txXfrm rot="-5400000">
        <a:off x="1" y="4032450"/>
        <a:ext cx="1313888" cy="563095"/>
      </dsp:txXfrm>
    </dsp:sp>
    <dsp:sp modelId="{32170B1D-61CD-4BC0-94BD-DB3DC3717B90}">
      <dsp:nvSpPr>
        <dsp:cNvPr id="0" name=""/>
        <dsp:cNvSpPr/>
      </dsp:nvSpPr>
      <dsp:spPr>
        <a:xfrm rot="5400000">
          <a:off x="4043047" y="646347"/>
          <a:ext cx="1220680" cy="6678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выражающаяся в форме положительного отношения к товарищам по группе, педагогам, а также определенной степени удовлетворенности этими отношениями</a:t>
          </a:r>
          <a:endParaRPr lang="ru-RU" sz="1700" kern="1200" dirty="0"/>
        </a:p>
      </dsp:txBody>
      <dsp:txXfrm rot="-5400000">
        <a:off x="1313888" y="3435096"/>
        <a:ext cx="6619410" cy="1101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03EB16-F650-43D4-8A1E-E6FCCF508909}">
      <dsp:nvSpPr>
        <dsp:cNvPr id="0" name=""/>
        <dsp:cNvSpPr/>
      </dsp:nvSpPr>
      <dsp:spPr>
        <a:xfrm>
          <a:off x="0" y="0"/>
          <a:ext cx="7704856" cy="159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Развитие устойчивого положительного отношения к выбранной профессии</a:t>
          </a:r>
          <a:endParaRPr lang="ru-RU" sz="3200" kern="1200"/>
        </a:p>
      </dsp:txBody>
      <dsp:txXfrm>
        <a:off x="1700738" y="0"/>
        <a:ext cx="6004117" cy="1597677"/>
      </dsp:txXfrm>
    </dsp:sp>
    <dsp:sp modelId="{2ADA53E3-C030-4041-AC52-C770D9C46891}">
      <dsp:nvSpPr>
        <dsp:cNvPr id="0" name=""/>
        <dsp:cNvSpPr/>
      </dsp:nvSpPr>
      <dsp:spPr>
        <a:xfrm>
          <a:off x="159767" y="159767"/>
          <a:ext cx="1540971" cy="12781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E25B7-3285-43EA-82C2-08774FBE0FF8}">
      <dsp:nvSpPr>
        <dsp:cNvPr id="0" name=""/>
        <dsp:cNvSpPr/>
      </dsp:nvSpPr>
      <dsp:spPr>
        <a:xfrm>
          <a:off x="0" y="1757445"/>
          <a:ext cx="7704856" cy="159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Овладение профессиональными навыками</a:t>
          </a:r>
          <a:endParaRPr lang="ru-RU" sz="3200" kern="1200"/>
        </a:p>
      </dsp:txBody>
      <dsp:txXfrm>
        <a:off x="1700738" y="1757445"/>
        <a:ext cx="6004117" cy="1597677"/>
      </dsp:txXfrm>
    </dsp:sp>
    <dsp:sp modelId="{EA3C11A0-F696-4EA5-AD05-E4FF39D5065E}">
      <dsp:nvSpPr>
        <dsp:cNvPr id="0" name=""/>
        <dsp:cNvSpPr/>
      </dsp:nvSpPr>
      <dsp:spPr>
        <a:xfrm>
          <a:off x="159767" y="1917213"/>
          <a:ext cx="1540971" cy="12781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20A97-8604-4901-95F0-5934BA48C51E}">
      <dsp:nvSpPr>
        <dsp:cNvPr id="0" name=""/>
        <dsp:cNvSpPr/>
      </dsp:nvSpPr>
      <dsp:spPr>
        <a:xfrm>
          <a:off x="0" y="3514890"/>
          <a:ext cx="7704856" cy="159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Формирование необходимых для профессии качеств личности</a:t>
          </a:r>
          <a:endParaRPr lang="ru-RU" sz="3200" kern="1200"/>
        </a:p>
      </dsp:txBody>
      <dsp:txXfrm>
        <a:off x="1700738" y="3514890"/>
        <a:ext cx="6004117" cy="1597677"/>
      </dsp:txXfrm>
    </dsp:sp>
    <dsp:sp modelId="{738EAA0D-A6DD-40CD-8AD7-D73B8FB6E740}">
      <dsp:nvSpPr>
        <dsp:cNvPr id="0" name=""/>
        <dsp:cNvSpPr/>
      </dsp:nvSpPr>
      <dsp:spPr>
        <a:xfrm>
          <a:off x="159767" y="3674658"/>
          <a:ext cx="1540971" cy="12781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73A94-28B5-4626-84B7-C9BEB0EFD2F9}">
      <dsp:nvSpPr>
        <dsp:cNvPr id="0" name=""/>
        <dsp:cNvSpPr/>
      </dsp:nvSpPr>
      <dsp:spPr>
        <a:xfrm>
          <a:off x="1064720" y="0"/>
          <a:ext cx="5760640" cy="576064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73510-B8B3-4F49-B080-1853863770A6}">
      <dsp:nvSpPr>
        <dsp:cNvPr id="0" name=""/>
        <dsp:cNvSpPr/>
      </dsp:nvSpPr>
      <dsp:spPr>
        <a:xfrm>
          <a:off x="1611980" y="547260"/>
          <a:ext cx="2246649" cy="2246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Знакомство с традициями конкретного учебного заведения</a:t>
          </a:r>
          <a:endParaRPr lang="ru-RU" sz="1900" kern="1200" dirty="0"/>
        </a:p>
      </dsp:txBody>
      <dsp:txXfrm>
        <a:off x="1721652" y="656932"/>
        <a:ext cx="2027305" cy="2027305"/>
      </dsp:txXfrm>
    </dsp:sp>
    <dsp:sp modelId="{456FED56-8E70-4E98-B9F9-BB066BA3AF0F}">
      <dsp:nvSpPr>
        <dsp:cNvPr id="0" name=""/>
        <dsp:cNvSpPr/>
      </dsp:nvSpPr>
      <dsp:spPr>
        <a:xfrm>
          <a:off x="4031449" y="547260"/>
          <a:ext cx="2246649" cy="2246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Знакомство с принципами организации учебно-воспитательного процесса</a:t>
          </a:r>
          <a:endParaRPr lang="ru-RU" sz="1900" kern="1200"/>
        </a:p>
      </dsp:txBody>
      <dsp:txXfrm>
        <a:off x="4141121" y="656932"/>
        <a:ext cx="2027305" cy="2027305"/>
      </dsp:txXfrm>
    </dsp:sp>
    <dsp:sp modelId="{16C3AC75-8B37-44B0-8FDE-F2238971434D}">
      <dsp:nvSpPr>
        <dsp:cNvPr id="0" name=""/>
        <dsp:cNvSpPr/>
      </dsp:nvSpPr>
      <dsp:spPr>
        <a:xfrm>
          <a:off x="1611980" y="2966729"/>
          <a:ext cx="2246649" cy="2246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Знакомство с правилами поведения</a:t>
          </a:r>
          <a:endParaRPr lang="ru-RU" sz="1900" kern="1200"/>
        </a:p>
      </dsp:txBody>
      <dsp:txXfrm>
        <a:off x="1721652" y="3076401"/>
        <a:ext cx="2027305" cy="2027305"/>
      </dsp:txXfrm>
    </dsp:sp>
    <dsp:sp modelId="{9881865A-492C-4C67-BC48-861677171BEB}">
      <dsp:nvSpPr>
        <dsp:cNvPr id="0" name=""/>
        <dsp:cNvSpPr/>
      </dsp:nvSpPr>
      <dsp:spPr>
        <a:xfrm>
          <a:off x="4031449" y="2966729"/>
          <a:ext cx="2246649" cy="2246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Знакомство с формами поощрения и наказания</a:t>
          </a:r>
          <a:endParaRPr lang="ru-RU" sz="1900" kern="1200"/>
        </a:p>
      </dsp:txBody>
      <dsp:txXfrm>
        <a:off x="4141121" y="3076401"/>
        <a:ext cx="2027305" cy="20273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A2029-B922-4DB4-AE67-C704D6E617DB}">
      <dsp:nvSpPr>
        <dsp:cNvPr id="0" name=""/>
        <dsp:cNvSpPr/>
      </dsp:nvSpPr>
      <dsp:spPr>
        <a:xfrm>
          <a:off x="0" y="0"/>
          <a:ext cx="7848872" cy="233305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690D4-9BE2-43DC-BACF-542CF1DD5866}">
      <dsp:nvSpPr>
        <dsp:cNvPr id="0" name=""/>
        <dsp:cNvSpPr/>
      </dsp:nvSpPr>
      <dsp:spPr>
        <a:xfrm>
          <a:off x="236366" y="311074"/>
          <a:ext cx="3512446" cy="17109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D74A8-146E-4A67-B505-85EDE2D0B90F}">
      <dsp:nvSpPr>
        <dsp:cNvPr id="0" name=""/>
        <dsp:cNvSpPr/>
      </dsp:nvSpPr>
      <dsp:spPr>
        <a:xfrm rot="10800000">
          <a:off x="236366" y="2333059"/>
          <a:ext cx="3512446" cy="285151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Реальная личностная включенность в учебно-профессиональную деятельность</a:t>
          </a:r>
          <a:endParaRPr lang="ru-RU" sz="2700" kern="1200"/>
        </a:p>
      </dsp:txBody>
      <dsp:txXfrm rot="10800000">
        <a:off x="324060" y="2333059"/>
        <a:ext cx="3337058" cy="2763822"/>
      </dsp:txXfrm>
    </dsp:sp>
    <dsp:sp modelId="{E5B20C4B-8497-4492-91AB-D0C9D793095B}">
      <dsp:nvSpPr>
        <dsp:cNvPr id="0" name=""/>
        <dsp:cNvSpPr/>
      </dsp:nvSpPr>
      <dsp:spPr>
        <a:xfrm>
          <a:off x="4100058" y="311074"/>
          <a:ext cx="3512446" cy="171091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8DB37D-BF28-4E46-A6C3-C26C90228747}">
      <dsp:nvSpPr>
        <dsp:cNvPr id="0" name=""/>
        <dsp:cNvSpPr/>
      </dsp:nvSpPr>
      <dsp:spPr>
        <a:xfrm rot="10800000">
          <a:off x="4100058" y="2333059"/>
          <a:ext cx="3512446" cy="285151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Эмоциональный комфорт</a:t>
          </a:r>
          <a:endParaRPr lang="ru-RU" sz="2700" kern="1200"/>
        </a:p>
      </dsp:txBody>
      <dsp:txXfrm rot="10800000">
        <a:off x="4187752" y="2333059"/>
        <a:ext cx="3337058" cy="27638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9EB40-30B5-4AA0-9B65-A99A94CDB1B2}">
      <dsp:nvSpPr>
        <dsp:cNvPr id="0" name=""/>
        <dsp:cNvSpPr/>
      </dsp:nvSpPr>
      <dsp:spPr>
        <a:xfrm>
          <a:off x="0" y="165618"/>
          <a:ext cx="4709323" cy="470932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A09A2-52F2-4ED6-8111-9EE455DDEED0}">
      <dsp:nvSpPr>
        <dsp:cNvPr id="0" name=""/>
        <dsp:cNvSpPr/>
      </dsp:nvSpPr>
      <dsp:spPr>
        <a:xfrm>
          <a:off x="2354661" y="165618"/>
          <a:ext cx="5494210" cy="47093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С учащимися – социально-психологические тренинги, индивидуальные беседы и консультации, психологическая диагностика</a:t>
          </a:r>
          <a:endParaRPr lang="ru-RU" sz="1900" kern="1200"/>
        </a:p>
      </dsp:txBody>
      <dsp:txXfrm>
        <a:off x="2354661" y="165618"/>
        <a:ext cx="5494210" cy="1412800"/>
      </dsp:txXfrm>
    </dsp:sp>
    <dsp:sp modelId="{F28D76B3-C01B-4921-80D8-896B3E30C174}">
      <dsp:nvSpPr>
        <dsp:cNvPr id="0" name=""/>
        <dsp:cNvSpPr/>
      </dsp:nvSpPr>
      <dsp:spPr>
        <a:xfrm>
          <a:off x="824133" y="1578418"/>
          <a:ext cx="3061057" cy="30610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A84A6-14A5-4763-8F95-4DA84E5BD9CA}">
      <dsp:nvSpPr>
        <dsp:cNvPr id="0" name=""/>
        <dsp:cNvSpPr/>
      </dsp:nvSpPr>
      <dsp:spPr>
        <a:xfrm>
          <a:off x="2354661" y="1578418"/>
          <a:ext cx="5494210" cy="30610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С родителями – индивидуальные консультации и тематические выступления работников социально-психологической службы на родительских собраниях</a:t>
          </a:r>
          <a:endParaRPr lang="ru-RU" sz="1900" kern="1200"/>
        </a:p>
      </dsp:txBody>
      <dsp:txXfrm>
        <a:off x="2354661" y="1578418"/>
        <a:ext cx="5494210" cy="1412795"/>
      </dsp:txXfrm>
    </dsp:sp>
    <dsp:sp modelId="{99E47B35-20CE-47B5-A9FA-C0971E0667E6}">
      <dsp:nvSpPr>
        <dsp:cNvPr id="0" name=""/>
        <dsp:cNvSpPr/>
      </dsp:nvSpPr>
      <dsp:spPr>
        <a:xfrm>
          <a:off x="1648263" y="2991213"/>
          <a:ext cx="1412795" cy="141279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FAB8F-7925-4B77-8AA3-9807B6D00551}">
      <dsp:nvSpPr>
        <dsp:cNvPr id="0" name=""/>
        <dsp:cNvSpPr/>
      </dsp:nvSpPr>
      <dsp:spPr>
        <a:xfrm>
          <a:off x="2354661" y="2991213"/>
          <a:ext cx="5494210" cy="1412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С педагогическим коллективом – психолого-педагогические семинары, консилиумы, участие кураторов и мастеров производственного обучения в адаптационных тренингах</a:t>
          </a:r>
          <a:endParaRPr lang="ru-RU" sz="1900" kern="1200"/>
        </a:p>
      </dsp:txBody>
      <dsp:txXfrm>
        <a:off x="2354661" y="2991213"/>
        <a:ext cx="5494210" cy="14127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57658-68BC-43A6-ADAC-3CBE39E29D33}">
      <dsp:nvSpPr>
        <dsp:cNvPr id="0" name=""/>
        <dsp:cNvSpPr/>
      </dsp:nvSpPr>
      <dsp:spPr>
        <a:xfrm>
          <a:off x="432065" y="0"/>
          <a:ext cx="6741681" cy="612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Ролевые игры, направленные на совершенствование уровня общительности</a:t>
          </a:r>
          <a:endParaRPr lang="ru-RU" sz="2000" kern="1200" dirty="0"/>
        </a:p>
      </dsp:txBody>
      <dsp:txXfrm>
        <a:off x="432065" y="0"/>
        <a:ext cx="6741681" cy="612880"/>
      </dsp:txXfrm>
    </dsp:sp>
    <dsp:sp modelId="{FB38CEE2-44C1-4135-A3E0-E9D449F096FF}">
      <dsp:nvSpPr>
        <dsp:cNvPr id="0" name=""/>
        <dsp:cNvSpPr/>
      </dsp:nvSpPr>
      <dsp:spPr>
        <a:xfrm>
          <a:off x="288031" y="576065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80D34-6CA5-4604-B0EA-5B2E10A84CD1}">
      <dsp:nvSpPr>
        <dsp:cNvPr id="0" name=""/>
        <dsp:cNvSpPr/>
      </dsp:nvSpPr>
      <dsp:spPr>
        <a:xfrm>
          <a:off x="1239357" y="576065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93DE3-F47E-45EC-A478-8181EA0A6098}">
      <dsp:nvSpPr>
        <dsp:cNvPr id="0" name=""/>
        <dsp:cNvSpPr/>
      </dsp:nvSpPr>
      <dsp:spPr>
        <a:xfrm>
          <a:off x="2190683" y="576065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0ADCF-7756-439F-AE88-5C9E141F3F22}">
      <dsp:nvSpPr>
        <dsp:cNvPr id="0" name=""/>
        <dsp:cNvSpPr/>
      </dsp:nvSpPr>
      <dsp:spPr>
        <a:xfrm>
          <a:off x="3142009" y="576065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9966E-C1A6-4C03-959B-D5A7BAB5D088}">
      <dsp:nvSpPr>
        <dsp:cNvPr id="0" name=""/>
        <dsp:cNvSpPr/>
      </dsp:nvSpPr>
      <dsp:spPr>
        <a:xfrm>
          <a:off x="4093336" y="576065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25737-B6A7-4626-AFA9-A91F7CD06D1A}">
      <dsp:nvSpPr>
        <dsp:cNvPr id="0" name=""/>
        <dsp:cNvSpPr/>
      </dsp:nvSpPr>
      <dsp:spPr>
        <a:xfrm>
          <a:off x="5044662" y="576065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E0F35-B53D-4096-855A-23E7E50F02F0}">
      <dsp:nvSpPr>
        <dsp:cNvPr id="0" name=""/>
        <dsp:cNvSpPr/>
      </dsp:nvSpPr>
      <dsp:spPr>
        <a:xfrm>
          <a:off x="5995988" y="576065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8A825-B3E0-4F18-9D4A-768D3F38BA9D}">
      <dsp:nvSpPr>
        <dsp:cNvPr id="0" name=""/>
        <dsp:cNvSpPr/>
      </dsp:nvSpPr>
      <dsp:spPr>
        <a:xfrm>
          <a:off x="360063" y="792090"/>
          <a:ext cx="6741681" cy="971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Ролевые игры с элементами драматизации, направленные на развитие и совершенствование профессионально значимых качеств личности</a:t>
          </a:r>
          <a:endParaRPr lang="ru-RU" sz="2000" kern="1200" dirty="0"/>
        </a:p>
      </dsp:txBody>
      <dsp:txXfrm>
        <a:off x="360063" y="792090"/>
        <a:ext cx="6741681" cy="971292"/>
      </dsp:txXfrm>
    </dsp:sp>
    <dsp:sp modelId="{69883A44-A026-4655-B2D2-E32D1B5AFEF8}">
      <dsp:nvSpPr>
        <dsp:cNvPr id="0" name=""/>
        <dsp:cNvSpPr/>
      </dsp:nvSpPr>
      <dsp:spPr>
        <a:xfrm>
          <a:off x="216021" y="1872207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55DB4-2D3B-43A6-BD2C-236C182F7D1F}">
      <dsp:nvSpPr>
        <dsp:cNvPr id="0" name=""/>
        <dsp:cNvSpPr/>
      </dsp:nvSpPr>
      <dsp:spPr>
        <a:xfrm>
          <a:off x="1167347" y="1872207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4DD60B-155E-4083-904C-5E4B905E1F77}">
      <dsp:nvSpPr>
        <dsp:cNvPr id="0" name=""/>
        <dsp:cNvSpPr/>
      </dsp:nvSpPr>
      <dsp:spPr>
        <a:xfrm>
          <a:off x="2118673" y="1872207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78240-91C2-4433-B2DA-EFD4E1ED9EE3}">
      <dsp:nvSpPr>
        <dsp:cNvPr id="0" name=""/>
        <dsp:cNvSpPr/>
      </dsp:nvSpPr>
      <dsp:spPr>
        <a:xfrm>
          <a:off x="3069999" y="1872207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986D6-2248-4856-8E72-ED556604EBBD}">
      <dsp:nvSpPr>
        <dsp:cNvPr id="0" name=""/>
        <dsp:cNvSpPr/>
      </dsp:nvSpPr>
      <dsp:spPr>
        <a:xfrm>
          <a:off x="4021326" y="1872207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B0FCE-67C1-4641-9989-AD7667446244}">
      <dsp:nvSpPr>
        <dsp:cNvPr id="0" name=""/>
        <dsp:cNvSpPr/>
      </dsp:nvSpPr>
      <dsp:spPr>
        <a:xfrm>
          <a:off x="4972652" y="1872207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9FA35-B600-46DA-B4C7-E9571F8A564C}">
      <dsp:nvSpPr>
        <dsp:cNvPr id="0" name=""/>
        <dsp:cNvSpPr/>
      </dsp:nvSpPr>
      <dsp:spPr>
        <a:xfrm>
          <a:off x="5923978" y="1872207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62212-AA17-4CD8-A789-15D6F69EF807}">
      <dsp:nvSpPr>
        <dsp:cNvPr id="0" name=""/>
        <dsp:cNvSpPr/>
      </dsp:nvSpPr>
      <dsp:spPr>
        <a:xfrm>
          <a:off x="360063" y="2016226"/>
          <a:ext cx="6741681" cy="971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Имитационные игры, направленные на развитие способности прогнозировать последствия поведения людей в определенных ситуациях</a:t>
          </a:r>
          <a:endParaRPr lang="ru-RU" sz="2000" kern="1200" dirty="0"/>
        </a:p>
      </dsp:txBody>
      <dsp:txXfrm>
        <a:off x="360063" y="2016226"/>
        <a:ext cx="6741681" cy="971267"/>
      </dsp:txXfrm>
    </dsp:sp>
    <dsp:sp modelId="{CF297588-646B-410E-8A47-A3ABEC094D46}">
      <dsp:nvSpPr>
        <dsp:cNvPr id="0" name=""/>
        <dsp:cNvSpPr/>
      </dsp:nvSpPr>
      <dsp:spPr>
        <a:xfrm>
          <a:off x="288031" y="3096343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52C5E-E814-4050-860B-C3F5A77D68B0}">
      <dsp:nvSpPr>
        <dsp:cNvPr id="0" name=""/>
        <dsp:cNvSpPr/>
      </dsp:nvSpPr>
      <dsp:spPr>
        <a:xfrm>
          <a:off x="1239357" y="3096343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9A8DE-79AC-499E-A444-DE5A319B32AD}">
      <dsp:nvSpPr>
        <dsp:cNvPr id="0" name=""/>
        <dsp:cNvSpPr/>
      </dsp:nvSpPr>
      <dsp:spPr>
        <a:xfrm>
          <a:off x="2190683" y="3096343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E67B8-8C22-4502-9EDB-7A4A4BD7FE5D}">
      <dsp:nvSpPr>
        <dsp:cNvPr id="0" name=""/>
        <dsp:cNvSpPr/>
      </dsp:nvSpPr>
      <dsp:spPr>
        <a:xfrm>
          <a:off x="3142009" y="3096343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AE07E-87E5-4AF2-98F9-9ABE90790DE0}">
      <dsp:nvSpPr>
        <dsp:cNvPr id="0" name=""/>
        <dsp:cNvSpPr/>
      </dsp:nvSpPr>
      <dsp:spPr>
        <a:xfrm>
          <a:off x="4093336" y="3096343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8C24E-98A5-4E6A-90B6-96E3E57A28A8}">
      <dsp:nvSpPr>
        <dsp:cNvPr id="0" name=""/>
        <dsp:cNvSpPr/>
      </dsp:nvSpPr>
      <dsp:spPr>
        <a:xfrm>
          <a:off x="5044662" y="3096343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52D7F-2E58-4125-B615-10892C6D97AF}">
      <dsp:nvSpPr>
        <dsp:cNvPr id="0" name=""/>
        <dsp:cNvSpPr/>
      </dsp:nvSpPr>
      <dsp:spPr>
        <a:xfrm>
          <a:off x="5976662" y="3096345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8A26A-991E-472B-9334-D517BBC438BF}">
      <dsp:nvSpPr>
        <dsp:cNvPr id="0" name=""/>
        <dsp:cNvSpPr/>
      </dsp:nvSpPr>
      <dsp:spPr>
        <a:xfrm>
          <a:off x="360063" y="3240361"/>
          <a:ext cx="6741681" cy="1030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Релаксационно</a:t>
          </a:r>
          <a:r>
            <a:rPr lang="ru-RU" sz="2000" kern="1200" dirty="0" smtClean="0"/>
            <a:t>-восстановительные упражнения, направленные на снятие психологической напряженности, усталости, тревожности</a:t>
          </a:r>
          <a:endParaRPr lang="ru-RU" sz="2000" kern="1200" dirty="0"/>
        </a:p>
      </dsp:txBody>
      <dsp:txXfrm>
        <a:off x="360063" y="3240361"/>
        <a:ext cx="6741681" cy="1030656"/>
      </dsp:txXfrm>
    </dsp:sp>
    <dsp:sp modelId="{7B1AF7CF-229B-49F4-A260-BEFAFD84885D}">
      <dsp:nvSpPr>
        <dsp:cNvPr id="0" name=""/>
        <dsp:cNvSpPr/>
      </dsp:nvSpPr>
      <dsp:spPr>
        <a:xfrm>
          <a:off x="288031" y="4392488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D174B-6947-48A0-8815-DD919C4D17C6}">
      <dsp:nvSpPr>
        <dsp:cNvPr id="0" name=""/>
        <dsp:cNvSpPr/>
      </dsp:nvSpPr>
      <dsp:spPr>
        <a:xfrm>
          <a:off x="1239357" y="4392488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1D389-97DE-4959-9F34-6E8636DCB6E0}">
      <dsp:nvSpPr>
        <dsp:cNvPr id="0" name=""/>
        <dsp:cNvSpPr/>
      </dsp:nvSpPr>
      <dsp:spPr>
        <a:xfrm>
          <a:off x="2190683" y="4392488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EC3F7-103C-4AEB-875D-42553F6DB1EF}">
      <dsp:nvSpPr>
        <dsp:cNvPr id="0" name=""/>
        <dsp:cNvSpPr/>
      </dsp:nvSpPr>
      <dsp:spPr>
        <a:xfrm>
          <a:off x="3142009" y="4392488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48527-B91D-4C29-A958-C21C6F4482E0}">
      <dsp:nvSpPr>
        <dsp:cNvPr id="0" name=""/>
        <dsp:cNvSpPr/>
      </dsp:nvSpPr>
      <dsp:spPr>
        <a:xfrm>
          <a:off x="4093336" y="4392488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F79BBA-79B3-4184-B648-B2EF903440FE}">
      <dsp:nvSpPr>
        <dsp:cNvPr id="0" name=""/>
        <dsp:cNvSpPr/>
      </dsp:nvSpPr>
      <dsp:spPr>
        <a:xfrm>
          <a:off x="5044662" y="4392488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C7E69-D7CB-42A4-B7C4-216301DCD78F}">
      <dsp:nvSpPr>
        <dsp:cNvPr id="0" name=""/>
        <dsp:cNvSpPr/>
      </dsp:nvSpPr>
      <dsp:spPr>
        <a:xfrm>
          <a:off x="5995988" y="4392488"/>
          <a:ext cx="898890" cy="14981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158402-AED3-4E97-906C-8D8FDE28D01E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F379A9-BEE1-4046-B3B1-C4052DE9863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7772400" cy="26197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Программы адаптационных тренингов для обучающихся первых курсов в среде инклюзивного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005064"/>
            <a:ext cx="7406640" cy="2549928"/>
          </a:xfrm>
        </p:spPr>
        <p:txBody>
          <a:bodyPr/>
          <a:lstStyle/>
          <a:p>
            <a:r>
              <a:rPr lang="ru-RU" dirty="0" smtClean="0"/>
              <a:t>Андреева С.В. – преподаватель ОГА ПОУ «Боровичский техникум строительной индустрии и экономики»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191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859"/>
            <a:ext cx="8784976" cy="443813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Адаптационный тренинг для глухих и слабослышащих обучающихся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751425"/>
              </p:ext>
            </p:extLst>
          </p:nvPr>
        </p:nvGraphicFramePr>
        <p:xfrm>
          <a:off x="107504" y="402248"/>
          <a:ext cx="8856984" cy="625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964"/>
                <a:gridCol w="1683559"/>
                <a:gridCol w="570946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Упражнение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Описание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Снежный ком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Знакомство членов группы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 садятся по кругу, ведущий</a:t>
                      </a:r>
                      <a:r>
                        <a:rPr lang="ru-RU" sz="1400" baseline="0" dirty="0" smtClean="0"/>
                        <a:t> называет свое имя, сидящий справа от него повторяет имя ведущего и называет свое имя. Следующий участник, сидящий справа, повторяет имя ведущего и предыдущего участника и называет свое имя, и так продолжается пока все не перезнакомятся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Ассоциация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Формирование доброжелательной атмосферы в группе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Сидя по кругу, каждый называет три слова, первое из которых</a:t>
                      </a:r>
                      <a:r>
                        <a:rPr lang="ru-RU" sz="1400" baseline="0" dirty="0" smtClean="0"/>
                        <a:t> – его имя, второе – название города, начинающееся с первой буквы его имени, третье блюдо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Представление друг друга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Формирование группового единства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Обучающиеся</a:t>
                      </a:r>
                      <a:r>
                        <a:rPr lang="ru-RU" sz="1400" baseline="0" dirty="0" smtClean="0"/>
                        <a:t> делятся на пары, участники каждой пары в течении 10 минут рассказывают друг другу о себе. Затем каждый участник группы представляет своего партнера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Жестовые этюды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</a:t>
                      </a:r>
                      <a:r>
                        <a:rPr lang="ru-RU" sz="1400" baseline="0" dirty="0" smtClean="0"/>
                        <a:t>азвитие навыков невербального общения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Один из участников</a:t>
                      </a:r>
                      <a:r>
                        <a:rPr lang="ru-RU" sz="1400" baseline="0" dirty="0" smtClean="0"/>
                        <a:t> показывает жестами законченную ситуацию и включает в нее остальных членов группы (например, открывает кран, набирает воду в ладони и передает ее по кругу). Другой участник выполняет иные действия (например, зажигает свечу и передает ее по кругу).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Картина группы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Формирование группового единства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 большом листе бумаги</a:t>
                      </a:r>
                      <a:r>
                        <a:rPr lang="ru-RU" sz="1400" baseline="0" dirty="0" smtClean="0"/>
                        <a:t> каждый рисует, пишет о своих мотивах обучения в данном учебном заведении, о желаемой роли в группе, но так, чтобы получилась общая картина. Затем (через 30 минут) происходит обсуждение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нашей группе желательно, обязательно,</a:t>
                      </a:r>
                      <a:r>
                        <a:rPr lang="ru-RU" sz="1400" baseline="0" dirty="0" smtClean="0"/>
                        <a:t> нельзя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Выработка</a:t>
                      </a:r>
                      <a:r>
                        <a:rPr lang="ru-RU" sz="1400" baseline="0" dirty="0" smtClean="0"/>
                        <a:t> правил жизнедеятельности группы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Каждый</a:t>
                      </a:r>
                      <a:r>
                        <a:rPr lang="ru-RU" sz="1400" baseline="0" dirty="0" smtClean="0"/>
                        <a:t> участник на листе бумаги пишет, что по его мнению должно быть обязательным и что недопустимо согласно правилам в его группе. Затем организуется обсуждение и совместная выработка норм и правил взаимодействия в учебном коллективе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9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Показатели </a:t>
            </a:r>
            <a:r>
              <a:rPr lang="ru-RU" dirty="0" err="1" smtClean="0"/>
              <a:t>адаптированности</a:t>
            </a:r>
            <a:r>
              <a:rPr lang="ru-RU" dirty="0" smtClean="0"/>
              <a:t> для учебно-профессиональной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218412"/>
              </p:ext>
            </p:extLst>
          </p:nvPr>
        </p:nvGraphicFramePr>
        <p:xfrm>
          <a:off x="1043608" y="2060848"/>
          <a:ext cx="76535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31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620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адаптации к учебно-профессиональной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869270"/>
              </p:ext>
            </p:extLst>
          </p:nvPr>
        </p:nvGraphicFramePr>
        <p:xfrm>
          <a:off x="1043608" y="1412776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612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адаптация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513773"/>
              </p:ext>
            </p:extLst>
          </p:nvPr>
        </p:nvGraphicFramePr>
        <p:xfrm>
          <a:off x="1187624" y="980728"/>
          <a:ext cx="770485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37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850106"/>
          </a:xfrm>
        </p:spPr>
        <p:txBody>
          <a:bodyPr/>
          <a:lstStyle/>
          <a:p>
            <a:r>
              <a:rPr lang="ru-RU" dirty="0" smtClean="0"/>
              <a:t>Дидактическая адаптация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454980"/>
              </p:ext>
            </p:extLst>
          </p:nvPr>
        </p:nvGraphicFramePr>
        <p:xfrm>
          <a:off x="1043608" y="908720"/>
          <a:ext cx="789008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040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Социально-психологическая адаптация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064265"/>
              </p:ext>
            </p:extLst>
          </p:nvPr>
        </p:nvGraphicFramePr>
        <p:xfrm>
          <a:off x="1043608" y="1412776"/>
          <a:ext cx="78488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657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620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Комплекс мероприятий по оптимизации процесса адаптации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607426"/>
              </p:ext>
            </p:extLst>
          </p:nvPr>
        </p:nvGraphicFramePr>
        <p:xfrm>
          <a:off x="1115616" y="1412776"/>
          <a:ext cx="78488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2155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Методы, используемые в программе адаптационного периода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304293"/>
              </p:ext>
            </p:extLst>
          </p:nvPr>
        </p:nvGraphicFramePr>
        <p:xfrm>
          <a:off x="1403648" y="1484784"/>
          <a:ext cx="7498080" cy="50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229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Примерная программа адаптационного тренинга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937225"/>
              </p:ext>
            </p:extLst>
          </p:nvPr>
        </p:nvGraphicFramePr>
        <p:xfrm>
          <a:off x="1115616" y="1268760"/>
          <a:ext cx="7787382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007"/>
                <a:gridCol w="66873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Номер</a:t>
                      </a:r>
                      <a:r>
                        <a:rPr lang="ru-RU" sz="1600" baseline="0" dirty="0" smtClean="0"/>
                        <a:t> занятия</a:t>
                      </a:r>
                      <a:endParaRPr lang="ru-RU" sz="1600" dirty="0"/>
                    </a:p>
                  </a:txBody>
                  <a:tcPr marL="83325" marR="83325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Цель</a:t>
                      </a:r>
                      <a:endParaRPr lang="ru-RU" sz="1600" dirty="0"/>
                    </a:p>
                  </a:txBody>
                  <a:tcPr marL="83325" marR="833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Занятие 1</a:t>
                      </a:r>
                      <a:endParaRPr lang="ru-RU" sz="1600" dirty="0"/>
                    </a:p>
                  </a:txBody>
                  <a:tcPr marL="83325" marR="83325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Знакомство группы, создание благоприятной атмосферы, определение правил работы в группе, формирование установки на взаимопонимание и принятие других</a:t>
                      </a:r>
                      <a:endParaRPr lang="ru-RU" sz="1600" dirty="0"/>
                    </a:p>
                  </a:txBody>
                  <a:tcPr marL="83325" marR="833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Занятие 2</a:t>
                      </a:r>
                      <a:endParaRPr lang="ru-RU" sz="1600" dirty="0"/>
                    </a:p>
                  </a:txBody>
                  <a:tcPr marL="83325" marR="83325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</a:t>
                      </a:r>
                      <a:r>
                        <a:rPr lang="ru-RU" sz="1600" baseline="0" dirty="0" smtClean="0"/>
                        <a:t> адекватного восприятия других людей, их поведения, ситуаций, возникающих в процессе общения, формирование групповой сплоченности</a:t>
                      </a:r>
                      <a:endParaRPr lang="ru-RU" sz="1600" dirty="0"/>
                    </a:p>
                  </a:txBody>
                  <a:tcPr marL="83325" marR="833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Занятие 3</a:t>
                      </a:r>
                      <a:endParaRPr lang="ru-RU" sz="1600" dirty="0"/>
                    </a:p>
                  </a:txBody>
                  <a:tcPr marL="83325" marR="83325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Расширение образа «Я в глазах других», анализ мотивации обучения в данном учебном учреждении, ориентация на групповое взаимодействие</a:t>
                      </a:r>
                      <a:endParaRPr lang="ru-RU" sz="1600" dirty="0"/>
                    </a:p>
                  </a:txBody>
                  <a:tcPr marL="83325" marR="833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Занятие 4</a:t>
                      </a:r>
                      <a:endParaRPr lang="ru-RU" sz="1600" dirty="0"/>
                    </a:p>
                  </a:txBody>
                  <a:tcPr marL="83325" marR="83325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Ориентация на самопознание, исследование жизненных перспектив, на процессы саморазвития</a:t>
                      </a:r>
                      <a:endParaRPr lang="ru-RU" sz="1600" dirty="0"/>
                    </a:p>
                  </a:txBody>
                  <a:tcPr marL="83325" marR="833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Занятие 5</a:t>
                      </a:r>
                      <a:endParaRPr lang="ru-RU" sz="1600" dirty="0"/>
                    </a:p>
                  </a:txBody>
                  <a:tcPr marL="83325" marR="83325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Активизация «Я-концепции» в прошлом, настоящем, будущем, расширение представлений о мире профессионального труда, актуализация</a:t>
                      </a:r>
                      <a:r>
                        <a:rPr lang="ru-RU" sz="1600" baseline="0" dirty="0" smtClean="0"/>
                        <a:t> представления себя в профессии</a:t>
                      </a:r>
                      <a:endParaRPr lang="ru-RU" sz="1600" dirty="0"/>
                    </a:p>
                  </a:txBody>
                  <a:tcPr marL="83325" marR="833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Занятие 6</a:t>
                      </a:r>
                      <a:endParaRPr lang="ru-RU" sz="1600" dirty="0"/>
                    </a:p>
                  </a:txBody>
                  <a:tcPr marL="83325" marR="83325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групповой сплоченности, осознание</a:t>
                      </a:r>
                      <a:r>
                        <a:rPr lang="ru-RU" sz="1600" baseline="0" dirty="0" smtClean="0"/>
                        <a:t> личностного смысла совместной учебной и профессиональной деятельности, его соотнесения со своими представлением о личностном и профессиональном становлении</a:t>
                      </a:r>
                      <a:endParaRPr lang="ru-RU" sz="1600" dirty="0"/>
                    </a:p>
                  </a:txBody>
                  <a:tcPr marL="83325" marR="833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514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988</TotalTime>
  <Words>669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Программы адаптационных тренингов для обучающихся первых курсов в среде инклюзивного образования</vt:lpstr>
      <vt:lpstr>Показатели адаптированности для учебно-профессиональной деятельности</vt:lpstr>
      <vt:lpstr>Формы адаптации к учебно-профессиональной деятельности</vt:lpstr>
      <vt:lpstr>Профессиональная адаптация</vt:lpstr>
      <vt:lpstr>Дидактическая адаптация</vt:lpstr>
      <vt:lpstr>Социально-психологическая адаптация</vt:lpstr>
      <vt:lpstr>Комплекс мероприятий по оптимизации процесса адаптации</vt:lpstr>
      <vt:lpstr>Методы, используемые в программе адаптационного периода</vt:lpstr>
      <vt:lpstr>Примерная программа адаптационного тренинга</vt:lpstr>
      <vt:lpstr>Адаптационный тренинг для глухих и слабослышащих обучающихся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Программы адаптационных тренингов для обучающихся первых курсов</dc:title>
  <dc:creator>User</dc:creator>
  <cp:lastModifiedBy>User</cp:lastModifiedBy>
  <cp:revision>22</cp:revision>
  <dcterms:created xsi:type="dcterms:W3CDTF">2018-01-17T13:21:23Z</dcterms:created>
  <dcterms:modified xsi:type="dcterms:W3CDTF">2018-01-20T09:04:16Z</dcterms:modified>
</cp:coreProperties>
</file>